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91"/>
  </p:notesMasterIdLst>
  <p:handoutMasterIdLst>
    <p:handoutMasterId r:id="rId92"/>
  </p:handoutMasterIdLst>
  <p:sldIdLst>
    <p:sldId id="542" r:id="rId6"/>
    <p:sldId id="563" r:id="rId7"/>
    <p:sldId id="564" r:id="rId8"/>
    <p:sldId id="565" r:id="rId9"/>
    <p:sldId id="566" r:id="rId10"/>
    <p:sldId id="594" r:id="rId11"/>
    <p:sldId id="596" r:id="rId12"/>
    <p:sldId id="600" r:id="rId13"/>
    <p:sldId id="595" r:id="rId14"/>
    <p:sldId id="602" r:id="rId15"/>
    <p:sldId id="601" r:id="rId16"/>
    <p:sldId id="597" r:id="rId17"/>
    <p:sldId id="598" r:id="rId18"/>
    <p:sldId id="599" r:id="rId19"/>
    <p:sldId id="568" r:id="rId20"/>
    <p:sldId id="569" r:id="rId21"/>
    <p:sldId id="651" r:id="rId22"/>
    <p:sldId id="572" r:id="rId23"/>
    <p:sldId id="573" r:id="rId24"/>
    <p:sldId id="574" r:id="rId25"/>
    <p:sldId id="603" r:id="rId26"/>
    <p:sldId id="604" r:id="rId27"/>
    <p:sldId id="576" r:id="rId28"/>
    <p:sldId id="577" r:id="rId29"/>
    <p:sldId id="578" r:id="rId30"/>
    <p:sldId id="584" r:id="rId31"/>
    <p:sldId id="579" r:id="rId32"/>
    <p:sldId id="581" r:id="rId33"/>
    <p:sldId id="580" r:id="rId34"/>
    <p:sldId id="585" r:id="rId35"/>
    <p:sldId id="583" r:id="rId36"/>
    <p:sldId id="586" r:id="rId37"/>
    <p:sldId id="587" r:id="rId38"/>
    <p:sldId id="588" r:id="rId39"/>
    <p:sldId id="589" r:id="rId40"/>
    <p:sldId id="592" r:id="rId41"/>
    <p:sldId id="590" r:id="rId42"/>
    <p:sldId id="593" r:id="rId43"/>
    <p:sldId id="605" r:id="rId44"/>
    <p:sldId id="607" r:id="rId45"/>
    <p:sldId id="608" r:id="rId46"/>
    <p:sldId id="610" r:id="rId47"/>
    <p:sldId id="611" r:id="rId48"/>
    <p:sldId id="612" r:id="rId49"/>
    <p:sldId id="613" r:id="rId50"/>
    <p:sldId id="615" r:id="rId51"/>
    <p:sldId id="616" r:id="rId52"/>
    <p:sldId id="614" r:id="rId53"/>
    <p:sldId id="617" r:id="rId54"/>
    <p:sldId id="618" r:id="rId55"/>
    <p:sldId id="619" r:id="rId56"/>
    <p:sldId id="620" r:id="rId57"/>
    <p:sldId id="621" r:id="rId58"/>
    <p:sldId id="632" r:id="rId59"/>
    <p:sldId id="633" r:id="rId60"/>
    <p:sldId id="636" r:id="rId61"/>
    <p:sldId id="634" r:id="rId62"/>
    <p:sldId id="623" r:id="rId63"/>
    <p:sldId id="635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491" r:id="rId79"/>
    <p:sldId id="653" r:id="rId80"/>
    <p:sldId id="663" r:id="rId81"/>
    <p:sldId id="664" r:id="rId82"/>
    <p:sldId id="665" r:id="rId83"/>
    <p:sldId id="657" r:id="rId84"/>
    <p:sldId id="658" r:id="rId85"/>
    <p:sldId id="654" r:id="rId86"/>
    <p:sldId id="660" r:id="rId87"/>
    <p:sldId id="661" r:id="rId88"/>
    <p:sldId id="662" r:id="rId89"/>
    <p:sldId id="666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B3"/>
    <a:srgbClr val="00B0F0"/>
    <a:srgbClr val="F1F1F1"/>
    <a:srgbClr val="FAEBEB"/>
    <a:srgbClr val="FF0000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5" autoAdjust="0"/>
    <p:restoredTop sz="97386" autoAdjust="0"/>
  </p:normalViewPr>
  <p:slideViewPr>
    <p:cSldViewPr snapToGrid="0">
      <p:cViewPr varScale="1">
        <p:scale>
          <a:sx n="151" d="100"/>
          <a:sy n="151" d="100"/>
        </p:scale>
        <p:origin x="49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76AC5-93A8-8569-59FC-A7F58D5611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42D86-4AA3-7A42-DCA2-45A34211D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517E-E151-463B-92EA-35AE554DC282}" type="datetimeFigureOut">
              <a:rPr lang="en-CA" smtClean="0"/>
              <a:t>2023-07-13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90A1-EC39-F1E9-6E2B-5817055E8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8ECC4-E9EB-DBA5-0D7B-FBFE00954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5CCD7-AD9D-40DB-9E66-F81524F407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3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2023-07-13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2311648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 userDrawn="1"/>
        </p:nvSpPr>
        <p:spPr>
          <a:xfrm>
            <a:off x="2288114" y="198582"/>
            <a:ext cx="2285296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 userDrawn="1"/>
        </p:nvSpPr>
        <p:spPr>
          <a:xfrm>
            <a:off x="4573410" y="198582"/>
            <a:ext cx="2285296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6858705" y="198582"/>
            <a:ext cx="2285296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1" y="0"/>
            <a:ext cx="9143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2023-07-13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2023-07-13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2023-07-13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2023-07-13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0"/>
            <a:ext cx="885836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2023-07-13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0" y="6335310"/>
            <a:ext cx="885836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2023-07-13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2023-07-13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2023-07-13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0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2023-07-13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2023-07-13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5" y="1207407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2023-07-13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" y="5598000"/>
            <a:ext cx="34256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9144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2023-07-13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1322335"/>
            <a:ext cx="4572108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7/13/2023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891436"/>
            <a:ext cx="3425624" cy="96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2023-07-13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188981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2023-07-13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77962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" y="5922121"/>
            <a:ext cx="3425624" cy="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2023-07-13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2023-07-13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2023-07-13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" y="992541"/>
            <a:ext cx="7657427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2023-07-13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2023-07-13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6" y="6114733"/>
            <a:ext cx="2446874" cy="691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269816"/>
            <a:ext cx="8677297" cy="473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2023-07-13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98582"/>
            <a:chOff x="1" y="198582"/>
            <a:chExt cx="12191999" cy="19858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7" y="5990481"/>
            <a:ext cx="2446874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3510" y="6335310"/>
            <a:ext cx="885836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7/13/2023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2023-06-22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24" y="1874793"/>
            <a:ext cx="7729152" cy="1899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An Adaptive Calibration Algorithm Using Progressive Measurement and Accelerated Measurement Prediction</a:t>
            </a:r>
            <a:endParaRPr lang="en-US" sz="14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639466" y="40326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0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4568825" y="3689350"/>
            <a:ext cx="1034256" cy="184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5603081" y="3874294"/>
            <a:ext cx="321469" cy="912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845786" y="1966311"/>
            <a:ext cx="3446077" cy="344607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26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4062413" y="3689350"/>
            <a:ext cx="506412" cy="1030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2805113" y="4587925"/>
            <a:ext cx="1264838" cy="131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411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>
            <a:off x="3524250" y="3689350"/>
            <a:ext cx="1044575" cy="386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962275"/>
            <a:ext cx="133350" cy="1101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186305" y="2306830"/>
            <a:ext cx="2765039" cy="27650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737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75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4189412" y="2459489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189412" y="1962150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4256481" y="3440682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74" y="3234713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4189412" y="2459488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4571999" y="2290864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61" y="2153341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965609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7391" r="-8696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54" y="1876341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64" y="1621185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2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H="1" flipV="1">
            <a:off x="6259512" y="2394153"/>
            <a:ext cx="379413" cy="1229861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6259512" y="1896814"/>
            <a:ext cx="1265238" cy="497338"/>
          </a:xfrm>
          <a:prstGeom prst="straightConnector1">
            <a:avLst/>
          </a:prstGeom>
          <a:ln w="19050">
            <a:solidFill>
              <a:srgbClr val="8000B3">
                <a:alpha val="1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DA8AC72-C145-C697-912D-746A2A01505B}"/>
              </a:ext>
            </a:extLst>
          </p:cNvPr>
          <p:cNvSpPr/>
          <p:nvPr/>
        </p:nvSpPr>
        <p:spPr>
          <a:xfrm>
            <a:off x="6326581" y="3375346"/>
            <a:ext cx="492126" cy="4973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/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588A8-E83C-6940-88B1-3E75CDAA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4" y="3169377"/>
                <a:ext cx="279820" cy="276999"/>
              </a:xfrm>
              <a:prstGeom prst="rect">
                <a:avLst/>
              </a:prstGeom>
              <a:blipFill>
                <a:blip r:embed="rId2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45315-DD50-0D7F-5909-62A8E6AA5B23}"/>
              </a:ext>
            </a:extLst>
          </p:cNvPr>
          <p:cNvCxnSpPr/>
          <p:nvPr/>
        </p:nvCxnSpPr>
        <p:spPr>
          <a:xfrm>
            <a:off x="6259512" y="2394152"/>
            <a:ext cx="97790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A60F2EB8-77A7-2418-CA6A-28E32879C662}"/>
              </a:ext>
            </a:extLst>
          </p:cNvPr>
          <p:cNvSpPr/>
          <p:nvPr/>
        </p:nvSpPr>
        <p:spPr>
          <a:xfrm>
            <a:off x="6642099" y="2225528"/>
            <a:ext cx="159533" cy="195159"/>
          </a:xfrm>
          <a:prstGeom prst="arc">
            <a:avLst>
              <a:gd name="adj1" fmla="val 16200000"/>
              <a:gd name="adj2" fmla="val 30014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/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375340-E07C-6E74-4C21-2032ACAF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1" y="2088005"/>
                <a:ext cx="285143" cy="276999"/>
              </a:xfrm>
              <a:prstGeom prst="rect">
                <a:avLst/>
              </a:prstGeom>
              <a:blipFill>
                <a:blip r:embed="rId3"/>
                <a:stretch>
                  <a:fillRect l="-17021" r="-638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/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DEAB9A-83FE-61AA-32E3-1121CC53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6" y="2900273"/>
                <a:ext cx="281552" cy="276999"/>
              </a:xfrm>
              <a:prstGeom prst="rect">
                <a:avLst/>
              </a:prstGeom>
              <a:blipFill>
                <a:blip r:embed="rId4"/>
                <a:stretch>
                  <a:fillRect l="-19565" r="-65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/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1B49CC-8E55-06FA-3D86-EA5593A1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54" y="1811005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64" y="1555849"/>
                <a:ext cx="634854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Phases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B06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lang="en-CA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Phases:</a:t>
                </a: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(using inverse kinematic)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2954655"/>
              </a:xfrm>
              <a:prstGeom prst="rect">
                <a:avLst/>
              </a:prstGeom>
              <a:blipFill>
                <a:blip r:embed="rId7"/>
                <a:stretch>
                  <a:fillRect l="-800" t="-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/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0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CA" sz="1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CA" sz="1400" i="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co</m:t>
                          </m:r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58">
                <a:extLst>
                  <a:ext uri="{FF2B5EF4-FFF2-40B4-BE49-F238E27FC236}">
                    <a16:creationId xmlns:a16="http://schemas.microsoft.com/office/drawing/2014/main" id="{A512DF8F-B89A-42EC-A2FA-DDBAE81E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627567"/>
                <a:ext cx="4508499" cy="503664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/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−1∗(</m:t>
                      </m:r>
                      <m:r>
                        <m:rPr>
                          <m:sty m:val="p"/>
                        </m:rPr>
                        <a:rPr lang="en-CA" sz="1400" i="0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CA" sz="1400" i="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CA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400" b="0" i="0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sz="1400" i="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CA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CA" sz="1400" i="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CA" sz="1400" i="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CA" sz="1400" i="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14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CA63F3ED-010F-4F1A-BDDB-C90CDFF2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5337104"/>
                <a:ext cx="3886000" cy="491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/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≥0: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7D646-8BD8-AB57-059A-6223CCD9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8" y="4204799"/>
                <a:ext cx="13144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 flipH="1">
            <a:off x="5715028" y="4879399"/>
            <a:ext cx="1319118" cy="5185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>
            <a:off x="6644641" y="3616129"/>
            <a:ext cx="393661" cy="1276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9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RFVM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419430" y="3624014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638925" y="1503114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678981" y="1717811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/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218EB9-67FD-DF37-E9AC-7CFE512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23" y="2295052"/>
                <a:ext cx="634854" cy="276999"/>
              </a:xfrm>
              <a:prstGeom prst="rect">
                <a:avLst/>
              </a:prstGeom>
              <a:blipFill>
                <a:blip r:embed="rId2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/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 lengths to Cartesian:</a:t>
                </a:r>
              </a:p>
              <a:p>
                <a:endPara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CA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Cartesian to Vector lengths:</a:t>
                </a:r>
              </a:p>
              <a:p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X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Q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Y</m:t>
                      </m:r>
                    </m:oMath>
                  </m:oMathPara>
                </a14:m>
                <a:endParaRPr lang="en-CA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9D5377-9741-D952-B085-395782A8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1" y="1359800"/>
                <a:ext cx="4572000" cy="3345531"/>
              </a:xfrm>
              <a:prstGeom prst="rect">
                <a:avLst/>
              </a:prstGeom>
              <a:blipFill>
                <a:blip r:embed="rId3"/>
                <a:stretch>
                  <a:fillRect l="-800" t="-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D14C7-ED8F-28E5-1DE3-B82608E517D5}"/>
              </a:ext>
            </a:extLst>
          </p:cNvPr>
          <p:cNvCxnSpPr>
            <a:cxnSpLocks/>
          </p:cNvCxnSpPr>
          <p:nvPr/>
        </p:nvCxnSpPr>
        <p:spPr>
          <a:xfrm>
            <a:off x="6644641" y="2616200"/>
            <a:ext cx="16335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D688-DE73-6712-2085-DE54820CC513}"/>
              </a:ext>
            </a:extLst>
          </p:cNvPr>
          <p:cNvCxnSpPr>
            <a:cxnSpLocks/>
          </p:cNvCxnSpPr>
          <p:nvPr/>
        </p:nvCxnSpPr>
        <p:spPr>
          <a:xfrm flipV="1">
            <a:off x="6644641" y="2616200"/>
            <a:ext cx="0" cy="999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/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EE958-F19D-393A-4D11-2F1E5C2B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40" y="2977664"/>
                <a:ext cx="310598" cy="296556"/>
              </a:xfrm>
              <a:prstGeom prst="rect">
                <a:avLst/>
              </a:prstGeom>
              <a:blipFill>
                <a:blip r:embed="rId4"/>
                <a:stretch>
                  <a:fillRect l="-15686" r="-11765" b="-24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/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C5DA93-2F64-C378-1226-65A99ED3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865" y="2229517"/>
                <a:ext cx="260135" cy="276999"/>
              </a:xfrm>
              <a:prstGeom prst="rect">
                <a:avLst/>
              </a:prstGeom>
              <a:blipFill>
                <a:blip r:embed="rId5"/>
                <a:stretch>
                  <a:fillRect l="-21429" r="-714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302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44B048-ACB1-AF65-4C22-4D66562282B7}"/>
              </a:ext>
            </a:extLst>
          </p:cNvPr>
          <p:cNvSpPr/>
          <p:nvPr/>
        </p:nvSpPr>
        <p:spPr>
          <a:xfrm>
            <a:off x="6334635" y="1572477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58EDE0-DB56-7E86-B148-CE6D72AA9D0E}"/>
              </a:ext>
            </a:extLst>
          </p:cNvPr>
          <p:cNvGrpSpPr/>
          <p:nvPr/>
        </p:nvGrpSpPr>
        <p:grpSpPr>
          <a:xfrm>
            <a:off x="6764825" y="1614412"/>
            <a:ext cx="1752004" cy="4068184"/>
            <a:chOff x="4887890" y="1703312"/>
            <a:chExt cx="1752004" cy="4068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73BEBF-9A82-4EC5-3806-4A742101034A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2A294-FE7A-B17A-267C-CDFB3F225D88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C86FD-8C17-896D-47EA-13AFF7661773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B9328-8907-AE97-1546-FAC762585DD5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5EAF5F-EA7B-69B3-7769-8DEAFF25DECF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EC113A-BB72-A3F6-1B14-289932604A2E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2EE539-1075-A9A0-BC69-53D6A1BCDE75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D07171-8F4D-ADCF-69EB-450B4A17D499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3A093-744E-41E8-5DDC-DBBB5F406E37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ADF763-6697-5541-E4A7-7EEE0F3C19E5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223B3E-32C9-DF81-E0AC-9712569B518B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DE406-8C3D-375D-AF3C-38F209CF3ED0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01C27B-BAAB-50A0-D922-E818D1C1B7A2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828828-48FA-B8A6-B870-768F5FD3A72E}"/>
              </a:ext>
            </a:extLst>
          </p:cNvPr>
          <p:cNvSpPr/>
          <p:nvPr/>
        </p:nvSpPr>
        <p:spPr>
          <a:xfrm flipV="1">
            <a:off x="6334634" y="5505386"/>
            <a:ext cx="228057" cy="2350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5056FB-B9E6-B74F-6B1C-C6FEF27EAEC2}"/>
              </a:ext>
            </a:extLst>
          </p:cNvPr>
          <p:cNvGrpSpPr/>
          <p:nvPr/>
        </p:nvGrpSpPr>
        <p:grpSpPr>
          <a:xfrm flipH="1">
            <a:off x="4370307" y="1614412"/>
            <a:ext cx="1770039" cy="4068184"/>
            <a:chOff x="4887890" y="1703312"/>
            <a:chExt cx="1752004" cy="406818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03171E-23F3-E971-8DAD-2BACBCCEC19F}"/>
                </a:ext>
              </a:extLst>
            </p:cNvPr>
            <p:cNvSpPr/>
            <p:nvPr/>
          </p:nvSpPr>
          <p:spPr>
            <a:xfrm>
              <a:off x="6417644" y="357822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A5BD20-B0CC-CEBD-9A7D-11A48A33AB35}"/>
                </a:ext>
              </a:extLst>
            </p:cNvPr>
            <p:cNvSpPr/>
            <p:nvPr/>
          </p:nvSpPr>
          <p:spPr>
            <a:xfrm>
              <a:off x="6362082" y="3153510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0C8BA1-1DEB-E86B-6CA1-8A20BB739605}"/>
                </a:ext>
              </a:extLst>
            </p:cNvPr>
            <p:cNvSpPr/>
            <p:nvPr/>
          </p:nvSpPr>
          <p:spPr>
            <a:xfrm>
              <a:off x="6205096" y="274552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A2F80F-8BFB-296A-04C1-71E099142E97}"/>
                </a:ext>
              </a:extLst>
            </p:cNvPr>
            <p:cNvSpPr/>
            <p:nvPr/>
          </p:nvSpPr>
          <p:spPr>
            <a:xfrm>
              <a:off x="5970587" y="238088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9A028F-E572-907E-A19D-1DE63C17C8BA}"/>
                </a:ext>
              </a:extLst>
            </p:cNvPr>
            <p:cNvSpPr/>
            <p:nvPr/>
          </p:nvSpPr>
          <p:spPr>
            <a:xfrm>
              <a:off x="5670105" y="208533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E7AE72-6F32-242D-5767-DB7098625489}"/>
                </a:ext>
              </a:extLst>
            </p:cNvPr>
            <p:cNvSpPr/>
            <p:nvPr/>
          </p:nvSpPr>
          <p:spPr>
            <a:xfrm>
              <a:off x="5318080" y="1863613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B583BF-B50A-085B-8B66-9835721E7890}"/>
                </a:ext>
              </a:extLst>
            </p:cNvPr>
            <p:cNvSpPr/>
            <p:nvPr/>
          </p:nvSpPr>
          <p:spPr>
            <a:xfrm>
              <a:off x="4887890" y="17033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4512C22-BA8A-A931-50C6-0210D2F32506}"/>
                </a:ext>
              </a:extLst>
            </p:cNvPr>
            <p:cNvSpPr/>
            <p:nvPr/>
          </p:nvSpPr>
          <p:spPr>
            <a:xfrm flipV="1">
              <a:off x="6392783" y="400294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B432A2-E6CA-00CA-3339-8913BA4597B4}"/>
                </a:ext>
              </a:extLst>
            </p:cNvPr>
            <p:cNvSpPr/>
            <p:nvPr/>
          </p:nvSpPr>
          <p:spPr>
            <a:xfrm flipV="1">
              <a:off x="6250748" y="4434373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C2EB68-BC91-CBCE-C8A3-1A85E841D4BC}"/>
                </a:ext>
              </a:extLst>
            </p:cNvPr>
            <p:cNvSpPr/>
            <p:nvPr/>
          </p:nvSpPr>
          <p:spPr>
            <a:xfrm flipV="1">
              <a:off x="6010112" y="4819960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ADA1E1-5F65-9343-63A2-892294ED8DC0}"/>
                </a:ext>
              </a:extLst>
            </p:cNvPr>
            <p:cNvSpPr/>
            <p:nvPr/>
          </p:nvSpPr>
          <p:spPr>
            <a:xfrm flipV="1">
              <a:off x="5701780" y="513250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C6A17-B73C-D84C-34F2-0A7100C061C4}"/>
                </a:ext>
              </a:extLst>
            </p:cNvPr>
            <p:cNvSpPr/>
            <p:nvPr/>
          </p:nvSpPr>
          <p:spPr>
            <a:xfrm flipV="1">
              <a:off x="5340558" y="5366961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9C5504-0B55-BCE4-4E3D-07C4D250BD28}"/>
                </a:ext>
              </a:extLst>
            </p:cNvPr>
            <p:cNvSpPr/>
            <p:nvPr/>
          </p:nvSpPr>
          <p:spPr>
            <a:xfrm flipV="1">
              <a:off x="4899128" y="5536474"/>
              <a:ext cx="228057" cy="2350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5797F27-2455-9C32-976F-71D111AFC0FD}"/>
              </a:ext>
            </a:extLst>
          </p:cNvPr>
          <p:cNvSpPr/>
          <p:nvPr/>
        </p:nvSpPr>
        <p:spPr>
          <a:xfrm>
            <a:off x="322591" y="14742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621720" y="1396300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</a:t>
            </a:r>
            <a:r>
              <a:rPr lang="en-US" sz="1800" dirty="0">
                <a:latin typeface="Open Sans" panose="020B0606030504020204" pitchFamily="34" charset="0"/>
              </a:rPr>
              <a:t>deal target point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E59A2-79B6-B97F-5DBC-DB67BA23A230}"/>
              </a:ext>
            </a:extLst>
          </p:cNvPr>
          <p:cNvSpPr txBox="1"/>
          <p:nvPr/>
        </p:nvSpPr>
        <p:spPr>
          <a:xfrm>
            <a:off x="225515" y="1895516"/>
            <a:ext cx="342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ideal target point, use inverse kinematic to calculate the corresponding two vector phases and obtain the measurements.</a:t>
            </a:r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7C94C8-E865-9617-4111-558F7931DF80}"/>
              </a:ext>
            </a:extLst>
          </p:cNvPr>
          <p:cNvSpPr/>
          <p:nvPr/>
        </p:nvSpPr>
        <p:spPr>
          <a:xfrm>
            <a:off x="5778812" y="1711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8084B5-A1B9-A842-A9F1-1922EC10E2E0}"/>
              </a:ext>
            </a:extLst>
          </p:cNvPr>
          <p:cNvSpPr/>
          <p:nvPr/>
        </p:nvSpPr>
        <p:spPr>
          <a:xfrm>
            <a:off x="7980258" y="360908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FA7388-E1C9-EB98-3DA8-E9F0D81F15FA}"/>
              </a:ext>
            </a:extLst>
          </p:cNvPr>
          <p:cNvSpPr/>
          <p:nvPr/>
        </p:nvSpPr>
        <p:spPr>
          <a:xfrm>
            <a:off x="7875579" y="311886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C59825-F821-A0EB-E338-A0CCD408671D}"/>
              </a:ext>
            </a:extLst>
          </p:cNvPr>
          <p:cNvSpPr/>
          <p:nvPr/>
        </p:nvSpPr>
        <p:spPr>
          <a:xfrm>
            <a:off x="7768670" y="266982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A69F5-FE34-ED44-EDA5-3A1B051FF1A4}"/>
              </a:ext>
            </a:extLst>
          </p:cNvPr>
          <p:cNvSpPr/>
          <p:nvPr/>
        </p:nvSpPr>
        <p:spPr>
          <a:xfrm>
            <a:off x="7484460" y="224938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3D3CD-9E7D-94DB-5EB2-BED2A950D956}"/>
              </a:ext>
            </a:extLst>
          </p:cNvPr>
          <p:cNvSpPr/>
          <p:nvPr/>
        </p:nvSpPr>
        <p:spPr>
          <a:xfrm>
            <a:off x="7144860" y="198793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D66146-E30D-FED3-D330-2CEC2061FE54}"/>
              </a:ext>
            </a:extLst>
          </p:cNvPr>
          <p:cNvSpPr/>
          <p:nvPr/>
        </p:nvSpPr>
        <p:spPr>
          <a:xfrm>
            <a:off x="6724404" y="185613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D16BA2-F66E-B809-4AD9-9D4E0988D2C5}"/>
              </a:ext>
            </a:extLst>
          </p:cNvPr>
          <p:cNvSpPr/>
          <p:nvPr/>
        </p:nvSpPr>
        <p:spPr>
          <a:xfrm>
            <a:off x="6235756" y="172553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83A3BF-73EE-E3CE-89E0-CA95901482CE}"/>
              </a:ext>
            </a:extLst>
          </p:cNvPr>
          <p:cNvSpPr/>
          <p:nvPr/>
        </p:nvSpPr>
        <p:spPr>
          <a:xfrm flipV="1">
            <a:off x="7846552" y="411253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EC05F-1450-7680-C4C2-975F782E720D}"/>
              </a:ext>
            </a:extLst>
          </p:cNvPr>
          <p:cNvSpPr/>
          <p:nvPr/>
        </p:nvSpPr>
        <p:spPr>
          <a:xfrm flipV="1">
            <a:off x="7555251" y="4538353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793D7D-AB96-8F7C-F30F-B48987623C20}"/>
              </a:ext>
            </a:extLst>
          </p:cNvPr>
          <p:cNvSpPr/>
          <p:nvPr/>
        </p:nvSpPr>
        <p:spPr>
          <a:xfrm flipV="1">
            <a:off x="7206942" y="4909631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2990B7-1F22-F084-D54F-FB1911CD4316}"/>
              </a:ext>
            </a:extLst>
          </p:cNvPr>
          <p:cNvSpPr/>
          <p:nvPr/>
        </p:nvSpPr>
        <p:spPr>
          <a:xfrm flipV="1">
            <a:off x="6821852" y="5217532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653240-C5CB-052E-D5AE-E8C8B1D415F9}"/>
              </a:ext>
            </a:extLst>
          </p:cNvPr>
          <p:cNvSpPr/>
          <p:nvPr/>
        </p:nvSpPr>
        <p:spPr>
          <a:xfrm flipV="1">
            <a:off x="6411949" y="5387875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6B5C4-D058-4E3E-7EBF-D4492751F98C}"/>
              </a:ext>
            </a:extLst>
          </p:cNvPr>
          <p:cNvSpPr/>
          <p:nvPr/>
        </p:nvSpPr>
        <p:spPr>
          <a:xfrm flipV="1">
            <a:off x="5956500" y="5552186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E9509-83FA-E35B-A6D6-D5C3F7BFC883}"/>
              </a:ext>
            </a:extLst>
          </p:cNvPr>
          <p:cNvSpPr/>
          <p:nvPr/>
        </p:nvSpPr>
        <p:spPr>
          <a:xfrm flipV="1">
            <a:off x="5430205" y="5618394"/>
            <a:ext cx="228057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1596AE-3D4E-04C1-7B97-7BB8DE2B6F10}"/>
              </a:ext>
            </a:extLst>
          </p:cNvPr>
          <p:cNvSpPr/>
          <p:nvPr/>
        </p:nvSpPr>
        <p:spPr>
          <a:xfrm flipH="1">
            <a:off x="3510191" y="347280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6BF12D-3D78-59B4-9DF0-48028E98092D}"/>
              </a:ext>
            </a:extLst>
          </p:cNvPr>
          <p:cNvSpPr/>
          <p:nvPr/>
        </p:nvSpPr>
        <p:spPr>
          <a:xfrm flipH="1">
            <a:off x="3612366" y="297339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93636-EA63-0604-752B-6262EC79C353}"/>
              </a:ext>
            </a:extLst>
          </p:cNvPr>
          <p:cNvSpPr/>
          <p:nvPr/>
        </p:nvSpPr>
        <p:spPr>
          <a:xfrm flipH="1">
            <a:off x="3833107" y="2630709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0312C1-C10A-97A8-C1FB-A928D99F1064}"/>
              </a:ext>
            </a:extLst>
          </p:cNvPr>
          <p:cNvSpPr/>
          <p:nvPr/>
        </p:nvSpPr>
        <p:spPr>
          <a:xfrm flipH="1">
            <a:off x="4100880" y="229297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469791-1434-1E92-6E33-F65F578A2377}"/>
              </a:ext>
            </a:extLst>
          </p:cNvPr>
          <p:cNvSpPr/>
          <p:nvPr/>
        </p:nvSpPr>
        <p:spPr>
          <a:xfrm flipH="1">
            <a:off x="4414297" y="2010771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433EC3-80C1-48B7-AAE9-C0B44201A72C}"/>
              </a:ext>
            </a:extLst>
          </p:cNvPr>
          <p:cNvSpPr/>
          <p:nvPr/>
        </p:nvSpPr>
        <p:spPr>
          <a:xfrm flipH="1">
            <a:off x="4814117" y="1842990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B76A3A-8A99-3A07-EC7B-6366F4B438B8}"/>
              </a:ext>
            </a:extLst>
          </p:cNvPr>
          <p:cNvSpPr/>
          <p:nvPr/>
        </p:nvSpPr>
        <p:spPr>
          <a:xfrm flipH="1">
            <a:off x="5302684" y="1754215"/>
            <a:ext cx="224538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6E5B4-805C-1CB6-D181-1DD82068E857}"/>
              </a:ext>
            </a:extLst>
          </p:cNvPr>
          <p:cNvSpPr/>
          <p:nvPr/>
        </p:nvSpPr>
        <p:spPr>
          <a:xfrm flipH="1" flipV="1">
            <a:off x="3528325" y="3972219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A3403E-3557-1A02-0724-B86C6324843E}"/>
              </a:ext>
            </a:extLst>
          </p:cNvPr>
          <p:cNvSpPr/>
          <p:nvPr/>
        </p:nvSpPr>
        <p:spPr>
          <a:xfrm flipH="1" flipV="1">
            <a:off x="3655188" y="449603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8A1D8B-89A8-049C-AC4F-C7A6AA95788B}"/>
              </a:ext>
            </a:extLst>
          </p:cNvPr>
          <p:cNvSpPr/>
          <p:nvPr/>
        </p:nvSpPr>
        <p:spPr>
          <a:xfrm flipH="1" flipV="1">
            <a:off x="3878285" y="4867977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2816EC-8A58-EA4C-C313-718600797CFB}"/>
              </a:ext>
            </a:extLst>
          </p:cNvPr>
          <p:cNvSpPr/>
          <p:nvPr/>
        </p:nvSpPr>
        <p:spPr>
          <a:xfrm flipH="1" flipV="1">
            <a:off x="4197656" y="521461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252AD1-F06F-A15D-9CF9-F0509956AA58}"/>
              </a:ext>
            </a:extLst>
          </p:cNvPr>
          <p:cNvSpPr/>
          <p:nvPr/>
        </p:nvSpPr>
        <p:spPr>
          <a:xfrm flipH="1" flipV="1">
            <a:off x="4485635" y="545894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C9748-F378-2BDA-D57A-B186D37AFCD7}"/>
              </a:ext>
            </a:extLst>
          </p:cNvPr>
          <p:cNvSpPr/>
          <p:nvPr/>
        </p:nvSpPr>
        <p:spPr>
          <a:xfrm flipH="1" flipV="1">
            <a:off x="4928796" y="5585628"/>
            <a:ext cx="230405" cy="2350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C69F7B-BB0F-2D7A-9F68-2AA10E6E039F}"/>
              </a:ext>
            </a:extLst>
          </p:cNvPr>
          <p:cNvSpPr/>
          <p:nvPr/>
        </p:nvSpPr>
        <p:spPr>
          <a:xfrm>
            <a:off x="328458" y="49202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729095-566E-E008-E636-DFEED745F09A}"/>
              </a:ext>
            </a:extLst>
          </p:cNvPr>
          <p:cNvSpPr txBox="1"/>
          <p:nvPr/>
        </p:nvSpPr>
        <p:spPr>
          <a:xfrm>
            <a:off x="627587" y="4842287"/>
            <a:ext cx="286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measurements</a:t>
            </a:r>
            <a:endParaRPr lang="en-CA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319E35-24EF-0D25-54FB-6F9818CD54A6}"/>
              </a:ext>
            </a:extLst>
          </p:cNvPr>
          <p:cNvSpPr txBox="1"/>
          <p:nvPr/>
        </p:nvSpPr>
        <p:spPr>
          <a:xfrm>
            <a:off x="229057" y="5337727"/>
            <a:ext cx="37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measure all the points for a constant gain circle at once, the distorted circle makes adjustment difficult and reductant measurements are made.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3826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F059B-8AEE-5C05-44D2-4590891B1AB9}"/>
              </a:ext>
            </a:extLst>
          </p:cNvPr>
          <p:cNvSpPr/>
          <p:nvPr/>
        </p:nvSpPr>
        <p:spPr>
          <a:xfrm>
            <a:off x="2065400" y="4386214"/>
            <a:ext cx="831850" cy="831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54FEB-33B2-29BB-9906-B7482B6C1CE3}"/>
              </a:ext>
            </a:extLst>
          </p:cNvPr>
          <p:cNvSpPr/>
          <p:nvPr/>
        </p:nvSpPr>
        <p:spPr>
          <a:xfrm>
            <a:off x="311387" y="4411694"/>
            <a:ext cx="831850" cy="83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EB30B-7A09-7885-97B9-047953FBB6AC}"/>
              </a:ext>
            </a:extLst>
          </p:cNvPr>
          <p:cNvCxnSpPr>
            <a:cxnSpLocks/>
          </p:cNvCxnSpPr>
          <p:nvPr/>
        </p:nvCxnSpPr>
        <p:spPr>
          <a:xfrm>
            <a:off x="1242242" y="4828078"/>
            <a:ext cx="705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2915D-CF62-5286-4674-581472F5CF5C}"/>
              </a:ext>
            </a:extLst>
          </p:cNvPr>
          <p:cNvCxnSpPr>
            <a:cxnSpLocks/>
          </p:cNvCxnSpPr>
          <p:nvPr/>
        </p:nvCxnSpPr>
        <p:spPr>
          <a:xfrm>
            <a:off x="3003550" y="4809703"/>
            <a:ext cx="8064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614526-37BE-8589-C0B0-F89DFCDF9637}"/>
              </a:ext>
            </a:extLst>
          </p:cNvPr>
          <p:cNvGrpSpPr/>
          <p:nvPr/>
        </p:nvGrpSpPr>
        <p:grpSpPr>
          <a:xfrm>
            <a:off x="3977137" y="3803650"/>
            <a:ext cx="1943736" cy="2055524"/>
            <a:chOff x="3977137" y="3803650"/>
            <a:chExt cx="1943736" cy="20555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1B7ED-72DD-F36E-700C-E4F343076C2E}"/>
                </a:ext>
              </a:extLst>
            </p:cNvPr>
            <p:cNvSpPr/>
            <p:nvPr/>
          </p:nvSpPr>
          <p:spPr>
            <a:xfrm>
              <a:off x="4097787" y="39249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AEE456-92D4-7A83-4FD3-31B0AB881B64}"/>
                </a:ext>
              </a:extLst>
            </p:cNvPr>
            <p:cNvSpPr/>
            <p:nvPr/>
          </p:nvSpPr>
          <p:spPr>
            <a:xfrm>
              <a:off x="4242568" y="390588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E5590-122A-CABC-6EA8-D4FF0443CD6D}"/>
                </a:ext>
              </a:extLst>
            </p:cNvPr>
            <p:cNvSpPr/>
            <p:nvPr/>
          </p:nvSpPr>
          <p:spPr>
            <a:xfrm>
              <a:off x="4402271" y="39319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A95BA-CBE7-43D5-C3DE-38C9E9B7ED58}"/>
                </a:ext>
              </a:extLst>
            </p:cNvPr>
            <p:cNvSpPr/>
            <p:nvPr/>
          </p:nvSpPr>
          <p:spPr>
            <a:xfrm>
              <a:off x="4553718" y="38722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3C24D4-3237-D1C3-2979-4737D65FD5DA}"/>
                </a:ext>
              </a:extLst>
            </p:cNvPr>
            <p:cNvSpPr/>
            <p:nvPr/>
          </p:nvSpPr>
          <p:spPr>
            <a:xfrm>
              <a:off x="4668810" y="39274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9FD162-F125-00AF-7194-18334A81AD67}"/>
                </a:ext>
              </a:extLst>
            </p:cNvPr>
            <p:cNvSpPr/>
            <p:nvPr/>
          </p:nvSpPr>
          <p:spPr>
            <a:xfrm>
              <a:off x="4793589" y="388366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A90616-6182-6537-8EDE-AD7D890AE81A}"/>
                </a:ext>
              </a:extLst>
            </p:cNvPr>
            <p:cNvSpPr/>
            <p:nvPr/>
          </p:nvSpPr>
          <p:spPr>
            <a:xfrm>
              <a:off x="4912489" y="38893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0BB4D8-2D71-7DF0-8D6F-6BE2A3F90FCB}"/>
                </a:ext>
              </a:extLst>
            </p:cNvPr>
            <p:cNvSpPr/>
            <p:nvPr/>
          </p:nvSpPr>
          <p:spPr>
            <a:xfrm>
              <a:off x="5055999" y="393573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78EF0A-8617-2CB8-2CD2-0F0C5ED07C56}"/>
                </a:ext>
              </a:extLst>
            </p:cNvPr>
            <p:cNvSpPr/>
            <p:nvPr/>
          </p:nvSpPr>
          <p:spPr>
            <a:xfrm>
              <a:off x="5161412" y="38036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20BB18-9F75-D96F-2968-9B022A678BA4}"/>
                </a:ext>
              </a:extLst>
            </p:cNvPr>
            <p:cNvSpPr/>
            <p:nvPr/>
          </p:nvSpPr>
          <p:spPr>
            <a:xfrm>
              <a:off x="5282856" y="384460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B594A9-E725-417B-B4EE-3C10B8E1D0E2}"/>
                </a:ext>
              </a:extLst>
            </p:cNvPr>
            <p:cNvSpPr/>
            <p:nvPr/>
          </p:nvSpPr>
          <p:spPr>
            <a:xfrm>
              <a:off x="5397948" y="388873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AD3C2E-C295-D525-A490-FE5CE6CFDE80}"/>
                </a:ext>
              </a:extLst>
            </p:cNvPr>
            <p:cNvSpPr/>
            <p:nvPr/>
          </p:nvSpPr>
          <p:spPr>
            <a:xfrm>
              <a:off x="3977137" y="38461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DB799-DBFB-4789-A45B-3BE1B2C08D23}"/>
                </a:ext>
              </a:extLst>
            </p:cNvPr>
            <p:cNvSpPr/>
            <p:nvPr/>
          </p:nvSpPr>
          <p:spPr>
            <a:xfrm>
              <a:off x="5495739" y="393033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9AF38-744D-98B2-7814-63609BEE5419}"/>
                </a:ext>
              </a:extLst>
            </p:cNvPr>
            <p:cNvSpPr/>
            <p:nvPr/>
          </p:nvSpPr>
          <p:spPr>
            <a:xfrm>
              <a:off x="5571939" y="38036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38FF76-9864-8197-6554-18D4890FED41}"/>
                </a:ext>
              </a:extLst>
            </p:cNvPr>
            <p:cNvSpPr/>
            <p:nvPr/>
          </p:nvSpPr>
          <p:spPr>
            <a:xfrm>
              <a:off x="5662271" y="388778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14D68-9FD2-6915-1D9C-CE83F26CE527}"/>
                </a:ext>
              </a:extLst>
            </p:cNvPr>
            <p:cNvSpPr/>
            <p:nvPr/>
          </p:nvSpPr>
          <p:spPr>
            <a:xfrm>
              <a:off x="5781011" y="383476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B865B-B1AB-945A-D9C7-33A36B0FD797}"/>
                </a:ext>
              </a:extLst>
            </p:cNvPr>
            <p:cNvSpPr/>
            <p:nvPr/>
          </p:nvSpPr>
          <p:spPr>
            <a:xfrm>
              <a:off x="5875154" y="39217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550203-D016-771A-9F4E-67E86A96632D}"/>
                </a:ext>
              </a:extLst>
            </p:cNvPr>
            <p:cNvSpPr/>
            <p:nvPr/>
          </p:nvSpPr>
          <p:spPr>
            <a:xfrm>
              <a:off x="4097787" y="4098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75D77C-6325-2298-9D1C-BBDC73C49FFE}"/>
                </a:ext>
              </a:extLst>
            </p:cNvPr>
            <p:cNvSpPr/>
            <p:nvPr/>
          </p:nvSpPr>
          <p:spPr>
            <a:xfrm>
              <a:off x="4242568" y="407987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DC97AF-C616-992A-9ED3-F30542CC2EBE}"/>
                </a:ext>
              </a:extLst>
            </p:cNvPr>
            <p:cNvSpPr/>
            <p:nvPr/>
          </p:nvSpPr>
          <p:spPr>
            <a:xfrm>
              <a:off x="4402271" y="41059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E8CA9D-5E21-B459-0E0D-F8F8784709E3}"/>
                </a:ext>
              </a:extLst>
            </p:cNvPr>
            <p:cNvSpPr/>
            <p:nvPr/>
          </p:nvSpPr>
          <p:spPr>
            <a:xfrm>
              <a:off x="4553718" y="40462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E239B7-F594-B532-734A-D7AE6473E239}"/>
                </a:ext>
              </a:extLst>
            </p:cNvPr>
            <p:cNvSpPr/>
            <p:nvPr/>
          </p:nvSpPr>
          <p:spPr>
            <a:xfrm>
              <a:off x="4668810" y="41014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BFF53-11A4-2869-7C80-BD8EB1548BD3}"/>
                </a:ext>
              </a:extLst>
            </p:cNvPr>
            <p:cNvSpPr/>
            <p:nvPr/>
          </p:nvSpPr>
          <p:spPr>
            <a:xfrm>
              <a:off x="4793589" y="40576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B56141-41B5-89AD-A46D-C4081D8F8388}"/>
                </a:ext>
              </a:extLst>
            </p:cNvPr>
            <p:cNvSpPr/>
            <p:nvPr/>
          </p:nvSpPr>
          <p:spPr>
            <a:xfrm>
              <a:off x="4912489" y="40633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A2E79-524B-A2A7-38BC-7C256E42AB13}"/>
                </a:ext>
              </a:extLst>
            </p:cNvPr>
            <p:cNvSpPr/>
            <p:nvPr/>
          </p:nvSpPr>
          <p:spPr>
            <a:xfrm>
              <a:off x="5055999" y="41097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03F47C-43BF-EBC8-FEDF-00910D357805}"/>
                </a:ext>
              </a:extLst>
            </p:cNvPr>
            <p:cNvSpPr/>
            <p:nvPr/>
          </p:nvSpPr>
          <p:spPr>
            <a:xfrm>
              <a:off x="5161412" y="39776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5A58F1-7673-1D74-01D5-8BC323A03B7D}"/>
                </a:ext>
              </a:extLst>
            </p:cNvPr>
            <p:cNvSpPr/>
            <p:nvPr/>
          </p:nvSpPr>
          <p:spPr>
            <a:xfrm>
              <a:off x="5282856" y="40185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0D9A29-FD12-6713-11D3-408ABC43121C}"/>
                </a:ext>
              </a:extLst>
            </p:cNvPr>
            <p:cNvSpPr/>
            <p:nvPr/>
          </p:nvSpPr>
          <p:spPr>
            <a:xfrm>
              <a:off x="5397948" y="40627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F61F25-F945-3694-E2E2-92066C5C4D62}"/>
                </a:ext>
              </a:extLst>
            </p:cNvPr>
            <p:cNvSpPr/>
            <p:nvPr/>
          </p:nvSpPr>
          <p:spPr>
            <a:xfrm>
              <a:off x="3977137" y="40201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87555D-F9CB-C4ED-C7CC-EEC8B76FFD81}"/>
                </a:ext>
              </a:extLst>
            </p:cNvPr>
            <p:cNvSpPr/>
            <p:nvPr/>
          </p:nvSpPr>
          <p:spPr>
            <a:xfrm>
              <a:off x="5495739" y="41043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851745-B66B-C2CC-597D-E8730813A3FC}"/>
                </a:ext>
              </a:extLst>
            </p:cNvPr>
            <p:cNvSpPr/>
            <p:nvPr/>
          </p:nvSpPr>
          <p:spPr>
            <a:xfrm>
              <a:off x="5571939" y="39776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E79EDF-8760-C4A7-C5B6-F21B91787627}"/>
                </a:ext>
              </a:extLst>
            </p:cNvPr>
            <p:cNvSpPr/>
            <p:nvPr/>
          </p:nvSpPr>
          <p:spPr>
            <a:xfrm>
              <a:off x="5662271" y="40617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CEAF98-642B-2D7C-993D-340C7321332D}"/>
                </a:ext>
              </a:extLst>
            </p:cNvPr>
            <p:cNvSpPr/>
            <p:nvPr/>
          </p:nvSpPr>
          <p:spPr>
            <a:xfrm>
              <a:off x="5781011" y="40087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90DE24-717C-4D94-466E-3F371B987B14}"/>
                </a:ext>
              </a:extLst>
            </p:cNvPr>
            <p:cNvSpPr/>
            <p:nvPr/>
          </p:nvSpPr>
          <p:spPr>
            <a:xfrm>
              <a:off x="5875154" y="40957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072314-D774-346E-FD2A-8C28A0EA7211}"/>
                </a:ext>
              </a:extLst>
            </p:cNvPr>
            <p:cNvSpPr/>
            <p:nvPr/>
          </p:nvSpPr>
          <p:spPr>
            <a:xfrm>
              <a:off x="4097787" y="42738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0B29E00-9C9E-61D0-97FC-750A9D78E862}"/>
                </a:ext>
              </a:extLst>
            </p:cNvPr>
            <p:cNvSpPr/>
            <p:nvPr/>
          </p:nvSpPr>
          <p:spPr>
            <a:xfrm>
              <a:off x="4242568" y="42548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96ABD6-86AA-4ED5-0750-96E2AD193EBE}"/>
                </a:ext>
              </a:extLst>
            </p:cNvPr>
            <p:cNvSpPr/>
            <p:nvPr/>
          </p:nvSpPr>
          <p:spPr>
            <a:xfrm>
              <a:off x="4402271" y="42808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C5D892-C9E3-5233-8435-D87B71F380F2}"/>
                </a:ext>
              </a:extLst>
            </p:cNvPr>
            <p:cNvSpPr/>
            <p:nvPr/>
          </p:nvSpPr>
          <p:spPr>
            <a:xfrm>
              <a:off x="4553718" y="422116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1B4D44-C483-ECD3-EBB0-2F9AD80528D4}"/>
                </a:ext>
              </a:extLst>
            </p:cNvPr>
            <p:cNvSpPr/>
            <p:nvPr/>
          </p:nvSpPr>
          <p:spPr>
            <a:xfrm>
              <a:off x="4668810" y="427642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7D7D6C-2730-B5BF-D6E8-44B77896AA44}"/>
                </a:ext>
              </a:extLst>
            </p:cNvPr>
            <p:cNvSpPr/>
            <p:nvPr/>
          </p:nvSpPr>
          <p:spPr>
            <a:xfrm>
              <a:off x="4793589" y="42326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262C-4600-3B08-EFDC-DA66C888664B}"/>
                </a:ext>
              </a:extLst>
            </p:cNvPr>
            <p:cNvSpPr/>
            <p:nvPr/>
          </p:nvSpPr>
          <p:spPr>
            <a:xfrm>
              <a:off x="4912489" y="423832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BBF0D-3B57-EB25-FE08-270BF9630E79}"/>
                </a:ext>
              </a:extLst>
            </p:cNvPr>
            <p:cNvSpPr/>
            <p:nvPr/>
          </p:nvSpPr>
          <p:spPr>
            <a:xfrm>
              <a:off x="5055999" y="42846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CF93B-F53B-C36E-A6E3-EAD742A067F5}"/>
                </a:ext>
              </a:extLst>
            </p:cNvPr>
            <p:cNvSpPr/>
            <p:nvPr/>
          </p:nvSpPr>
          <p:spPr>
            <a:xfrm>
              <a:off x="5161412" y="41525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862012-2342-92E8-83B5-787363093382}"/>
                </a:ext>
              </a:extLst>
            </p:cNvPr>
            <p:cNvSpPr/>
            <p:nvPr/>
          </p:nvSpPr>
          <p:spPr>
            <a:xfrm>
              <a:off x="5282856" y="41935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E65E76-B01D-126E-D8B9-2DCB4F14C9CC}"/>
                </a:ext>
              </a:extLst>
            </p:cNvPr>
            <p:cNvSpPr/>
            <p:nvPr/>
          </p:nvSpPr>
          <p:spPr>
            <a:xfrm>
              <a:off x="5397948" y="42376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F7B9E9-4A6A-7F83-ECEA-A41C3C2F78F5}"/>
                </a:ext>
              </a:extLst>
            </p:cNvPr>
            <p:cNvSpPr/>
            <p:nvPr/>
          </p:nvSpPr>
          <p:spPr>
            <a:xfrm>
              <a:off x="3977137" y="419513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56AE11-D0C1-72F5-6D66-2A2CE1C3CAF8}"/>
                </a:ext>
              </a:extLst>
            </p:cNvPr>
            <p:cNvSpPr/>
            <p:nvPr/>
          </p:nvSpPr>
          <p:spPr>
            <a:xfrm>
              <a:off x="5495739" y="42792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97FD6B-6A65-1F4B-2E97-62A20FEDFA8E}"/>
                </a:ext>
              </a:extLst>
            </p:cNvPr>
            <p:cNvSpPr/>
            <p:nvPr/>
          </p:nvSpPr>
          <p:spPr>
            <a:xfrm>
              <a:off x="5571939" y="415259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72DB51-17CA-3DB4-9220-B61E63B2BA45}"/>
                </a:ext>
              </a:extLst>
            </p:cNvPr>
            <p:cNvSpPr/>
            <p:nvPr/>
          </p:nvSpPr>
          <p:spPr>
            <a:xfrm>
              <a:off x="5662271" y="42367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38B49B-7519-7B53-5E6E-F9651F605D1C}"/>
                </a:ext>
              </a:extLst>
            </p:cNvPr>
            <p:cNvSpPr/>
            <p:nvPr/>
          </p:nvSpPr>
          <p:spPr>
            <a:xfrm>
              <a:off x="5781011" y="418370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456875F-F32A-5B06-277B-FEA784C884AF}"/>
                </a:ext>
              </a:extLst>
            </p:cNvPr>
            <p:cNvSpPr/>
            <p:nvPr/>
          </p:nvSpPr>
          <p:spPr>
            <a:xfrm>
              <a:off x="5875154" y="427070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BD39F4B-0596-DC34-7E6D-CBD6E4337570}"/>
                </a:ext>
              </a:extLst>
            </p:cNvPr>
            <p:cNvSpPr/>
            <p:nvPr/>
          </p:nvSpPr>
          <p:spPr>
            <a:xfrm>
              <a:off x="4097787" y="448218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3855E44-A5B6-563A-F805-0F718B03BFFF}"/>
                </a:ext>
              </a:extLst>
            </p:cNvPr>
            <p:cNvSpPr/>
            <p:nvPr/>
          </p:nvSpPr>
          <p:spPr>
            <a:xfrm>
              <a:off x="4242568" y="44631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E97DF22-81DF-5C85-8582-F681D3A48AD7}"/>
                </a:ext>
              </a:extLst>
            </p:cNvPr>
            <p:cNvSpPr/>
            <p:nvPr/>
          </p:nvSpPr>
          <p:spPr>
            <a:xfrm>
              <a:off x="4402271" y="448916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1CBC03-D66C-F7AB-8001-9D4112962898}"/>
                </a:ext>
              </a:extLst>
            </p:cNvPr>
            <p:cNvSpPr/>
            <p:nvPr/>
          </p:nvSpPr>
          <p:spPr>
            <a:xfrm>
              <a:off x="4553718" y="44294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992604-CE12-8078-09F7-23821A2F6154}"/>
                </a:ext>
              </a:extLst>
            </p:cNvPr>
            <p:cNvSpPr/>
            <p:nvPr/>
          </p:nvSpPr>
          <p:spPr>
            <a:xfrm>
              <a:off x="4668810" y="448472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62F7A6-0CF0-D06A-0575-0BA871B98A83}"/>
                </a:ext>
              </a:extLst>
            </p:cNvPr>
            <p:cNvSpPr/>
            <p:nvPr/>
          </p:nvSpPr>
          <p:spPr>
            <a:xfrm>
              <a:off x="4793589" y="44409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4B42F2-612A-1DD1-A356-6C4866BF1F47}"/>
                </a:ext>
              </a:extLst>
            </p:cNvPr>
            <p:cNvSpPr/>
            <p:nvPr/>
          </p:nvSpPr>
          <p:spPr>
            <a:xfrm>
              <a:off x="4912489" y="444662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CA9864-A7DA-A6E4-9E16-80DAF974DC57}"/>
                </a:ext>
              </a:extLst>
            </p:cNvPr>
            <p:cNvSpPr/>
            <p:nvPr/>
          </p:nvSpPr>
          <p:spPr>
            <a:xfrm>
              <a:off x="5055999" y="44929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C5EB65-9926-B4D9-5482-7F3FD0AD8330}"/>
                </a:ext>
              </a:extLst>
            </p:cNvPr>
            <p:cNvSpPr/>
            <p:nvPr/>
          </p:nvSpPr>
          <p:spPr>
            <a:xfrm>
              <a:off x="5161412" y="436089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853A800-EF54-8464-5E46-91E3A0349F0A}"/>
                </a:ext>
              </a:extLst>
            </p:cNvPr>
            <p:cNvSpPr/>
            <p:nvPr/>
          </p:nvSpPr>
          <p:spPr>
            <a:xfrm>
              <a:off x="5282856" y="440184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079D3-4DBC-B6D7-C078-F8DE6FA5057A}"/>
                </a:ext>
              </a:extLst>
            </p:cNvPr>
            <p:cNvSpPr/>
            <p:nvPr/>
          </p:nvSpPr>
          <p:spPr>
            <a:xfrm>
              <a:off x="5397948" y="444598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D148134-5DA0-6F07-2BFA-6BC286688EFB}"/>
                </a:ext>
              </a:extLst>
            </p:cNvPr>
            <p:cNvSpPr/>
            <p:nvPr/>
          </p:nvSpPr>
          <p:spPr>
            <a:xfrm>
              <a:off x="3977137" y="440343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75FADD-628E-8D73-C470-844C235AE926}"/>
                </a:ext>
              </a:extLst>
            </p:cNvPr>
            <p:cNvSpPr/>
            <p:nvPr/>
          </p:nvSpPr>
          <p:spPr>
            <a:xfrm>
              <a:off x="5495739" y="448757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144DA84-8C55-F0E2-ADFE-FC185F55AFEE}"/>
                </a:ext>
              </a:extLst>
            </p:cNvPr>
            <p:cNvSpPr/>
            <p:nvPr/>
          </p:nvSpPr>
          <p:spPr>
            <a:xfrm>
              <a:off x="5571939" y="436089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CA8261-34E8-96DE-8247-0F5A9D0E54FA}"/>
                </a:ext>
              </a:extLst>
            </p:cNvPr>
            <p:cNvSpPr/>
            <p:nvPr/>
          </p:nvSpPr>
          <p:spPr>
            <a:xfrm>
              <a:off x="5662271" y="4445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4970F5-84DC-264D-7875-930A838616D7}"/>
                </a:ext>
              </a:extLst>
            </p:cNvPr>
            <p:cNvSpPr/>
            <p:nvPr/>
          </p:nvSpPr>
          <p:spPr>
            <a:xfrm>
              <a:off x="5781011" y="43920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29B60BB-2D9E-3DEA-C3FF-8156A037091A}"/>
                </a:ext>
              </a:extLst>
            </p:cNvPr>
            <p:cNvSpPr/>
            <p:nvPr/>
          </p:nvSpPr>
          <p:spPr>
            <a:xfrm>
              <a:off x="5875154" y="44790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D48AD7-E57D-805A-919F-705BB82B822E}"/>
                </a:ext>
              </a:extLst>
            </p:cNvPr>
            <p:cNvSpPr/>
            <p:nvPr/>
          </p:nvSpPr>
          <p:spPr>
            <a:xfrm>
              <a:off x="4097787" y="46714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04D379-B4C7-E792-F666-25A4E694ADC6}"/>
                </a:ext>
              </a:extLst>
            </p:cNvPr>
            <p:cNvSpPr/>
            <p:nvPr/>
          </p:nvSpPr>
          <p:spPr>
            <a:xfrm>
              <a:off x="4264869" y="46942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D13B4E-5D3B-6645-F2D2-45E89C2154F7}"/>
                </a:ext>
              </a:extLst>
            </p:cNvPr>
            <p:cNvSpPr/>
            <p:nvPr/>
          </p:nvSpPr>
          <p:spPr>
            <a:xfrm>
              <a:off x="4401317" y="4638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FAE0E22-03E9-D7EF-8849-A12323F5BFF7}"/>
                </a:ext>
              </a:extLst>
            </p:cNvPr>
            <p:cNvSpPr/>
            <p:nvPr/>
          </p:nvSpPr>
          <p:spPr>
            <a:xfrm>
              <a:off x="4553718" y="461871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9DB2602-5918-635F-C1C9-49F43BF4BD33}"/>
                </a:ext>
              </a:extLst>
            </p:cNvPr>
            <p:cNvSpPr/>
            <p:nvPr/>
          </p:nvSpPr>
          <p:spPr>
            <a:xfrm>
              <a:off x="4668810" y="467397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56E0EF-250F-F648-2057-D93792B6E8E4}"/>
                </a:ext>
              </a:extLst>
            </p:cNvPr>
            <p:cNvSpPr/>
            <p:nvPr/>
          </p:nvSpPr>
          <p:spPr>
            <a:xfrm>
              <a:off x="4793589" y="4630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C6DF3BE-F475-4667-872A-D34BA4F64733}"/>
                </a:ext>
              </a:extLst>
            </p:cNvPr>
            <p:cNvSpPr/>
            <p:nvPr/>
          </p:nvSpPr>
          <p:spPr>
            <a:xfrm>
              <a:off x="4912489" y="463587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8167A0D-CCEA-CD1A-AE47-1FA2B9317F1C}"/>
                </a:ext>
              </a:extLst>
            </p:cNvPr>
            <p:cNvSpPr/>
            <p:nvPr/>
          </p:nvSpPr>
          <p:spPr>
            <a:xfrm>
              <a:off x="5055999" y="46822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BE1A0-3AA2-A0D0-06BA-8048F1694361}"/>
                </a:ext>
              </a:extLst>
            </p:cNvPr>
            <p:cNvSpPr/>
            <p:nvPr/>
          </p:nvSpPr>
          <p:spPr>
            <a:xfrm>
              <a:off x="5161412" y="455014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A4250E-72D1-4391-BAEE-4E5F6627C5E5}"/>
                </a:ext>
              </a:extLst>
            </p:cNvPr>
            <p:cNvSpPr/>
            <p:nvPr/>
          </p:nvSpPr>
          <p:spPr>
            <a:xfrm>
              <a:off x="5282856" y="459109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31553DA-6CA7-7F6D-2E44-971FF2DB39C1}"/>
                </a:ext>
              </a:extLst>
            </p:cNvPr>
            <p:cNvSpPr/>
            <p:nvPr/>
          </p:nvSpPr>
          <p:spPr>
            <a:xfrm>
              <a:off x="5397948" y="46352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32C139-40DA-EC40-5EDA-C511A541D9D2}"/>
                </a:ext>
              </a:extLst>
            </p:cNvPr>
            <p:cNvSpPr/>
            <p:nvPr/>
          </p:nvSpPr>
          <p:spPr>
            <a:xfrm>
              <a:off x="3977137" y="45926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279131-5504-2719-BB70-8104ABB67D15}"/>
                </a:ext>
              </a:extLst>
            </p:cNvPr>
            <p:cNvSpPr/>
            <p:nvPr/>
          </p:nvSpPr>
          <p:spPr>
            <a:xfrm>
              <a:off x="5495739" y="46768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9BCDCAD-F6EC-7F6C-3DD9-75041A0FC28F}"/>
                </a:ext>
              </a:extLst>
            </p:cNvPr>
            <p:cNvSpPr/>
            <p:nvPr/>
          </p:nvSpPr>
          <p:spPr>
            <a:xfrm>
              <a:off x="5571939" y="455014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FD488F1-8C94-8578-FD1F-875358FE8EB1}"/>
                </a:ext>
              </a:extLst>
            </p:cNvPr>
            <p:cNvSpPr/>
            <p:nvPr/>
          </p:nvSpPr>
          <p:spPr>
            <a:xfrm>
              <a:off x="5662271" y="463428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7F1D7-52BE-72F1-2042-1CDC30C20C82}"/>
                </a:ext>
              </a:extLst>
            </p:cNvPr>
            <p:cNvSpPr/>
            <p:nvPr/>
          </p:nvSpPr>
          <p:spPr>
            <a:xfrm>
              <a:off x="5781011" y="45812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B437E7-D0C6-B0EC-12B3-E6FF0CC7F254}"/>
                </a:ext>
              </a:extLst>
            </p:cNvPr>
            <p:cNvSpPr/>
            <p:nvPr/>
          </p:nvSpPr>
          <p:spPr>
            <a:xfrm>
              <a:off x="5875154" y="466825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FC3EE-698E-7999-E6AF-F96980013438}"/>
                </a:ext>
              </a:extLst>
            </p:cNvPr>
            <p:cNvSpPr/>
            <p:nvPr/>
          </p:nvSpPr>
          <p:spPr>
            <a:xfrm>
              <a:off x="4097787" y="48726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78DB5F-75D1-DC33-1876-ADBC2D8950D2}"/>
                </a:ext>
              </a:extLst>
            </p:cNvPr>
            <p:cNvSpPr/>
            <p:nvPr/>
          </p:nvSpPr>
          <p:spPr>
            <a:xfrm>
              <a:off x="4242568" y="485357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DBEE08-185A-2C0B-A61F-671BFB843D77}"/>
                </a:ext>
              </a:extLst>
            </p:cNvPr>
            <p:cNvSpPr/>
            <p:nvPr/>
          </p:nvSpPr>
          <p:spPr>
            <a:xfrm>
              <a:off x="4404488" y="48506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3D61E7C-B131-3437-63E4-061AC9301E28}"/>
                </a:ext>
              </a:extLst>
            </p:cNvPr>
            <p:cNvSpPr/>
            <p:nvPr/>
          </p:nvSpPr>
          <p:spPr>
            <a:xfrm>
              <a:off x="4553718" y="481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9C16CE-AE19-230E-B345-664F6D08012B}"/>
                </a:ext>
              </a:extLst>
            </p:cNvPr>
            <p:cNvSpPr/>
            <p:nvPr/>
          </p:nvSpPr>
          <p:spPr>
            <a:xfrm>
              <a:off x="4668810" y="48751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B29028-0ABB-A8C5-EABA-000513CD4FFF}"/>
                </a:ext>
              </a:extLst>
            </p:cNvPr>
            <p:cNvSpPr/>
            <p:nvPr/>
          </p:nvSpPr>
          <p:spPr>
            <a:xfrm>
              <a:off x="4793589" y="48313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9189F91-B36B-6AF1-4E7E-7F4707DEB3D6}"/>
                </a:ext>
              </a:extLst>
            </p:cNvPr>
            <p:cNvSpPr/>
            <p:nvPr/>
          </p:nvSpPr>
          <p:spPr>
            <a:xfrm>
              <a:off x="4912489" y="483706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AA58BB-B7E8-E7E6-6D02-01B7904D3507}"/>
                </a:ext>
              </a:extLst>
            </p:cNvPr>
            <p:cNvSpPr/>
            <p:nvPr/>
          </p:nvSpPr>
          <p:spPr>
            <a:xfrm>
              <a:off x="5052820" y="485992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997CC99-3B13-ECD7-ADF9-0702537D3005}"/>
                </a:ext>
              </a:extLst>
            </p:cNvPr>
            <p:cNvSpPr/>
            <p:nvPr/>
          </p:nvSpPr>
          <p:spPr>
            <a:xfrm>
              <a:off x="5161412" y="475133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A02935-D4AE-6B80-B0E5-636F5B55CFFD}"/>
                </a:ext>
              </a:extLst>
            </p:cNvPr>
            <p:cNvSpPr/>
            <p:nvPr/>
          </p:nvSpPr>
          <p:spPr>
            <a:xfrm>
              <a:off x="5282856" y="479229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7AB3E04-8A20-C733-AE58-EF4484987EEE}"/>
                </a:ext>
              </a:extLst>
            </p:cNvPr>
            <p:cNvSpPr/>
            <p:nvPr/>
          </p:nvSpPr>
          <p:spPr>
            <a:xfrm>
              <a:off x="5397948" y="483642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E6B1FD-1630-B0A4-FA92-D2E84C91F399}"/>
                </a:ext>
              </a:extLst>
            </p:cNvPr>
            <p:cNvSpPr/>
            <p:nvPr/>
          </p:nvSpPr>
          <p:spPr>
            <a:xfrm>
              <a:off x="3977137" y="479388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79B7744-EE77-226B-7FE5-C8704A99DF7D}"/>
                </a:ext>
              </a:extLst>
            </p:cNvPr>
            <p:cNvSpPr/>
            <p:nvPr/>
          </p:nvSpPr>
          <p:spPr>
            <a:xfrm>
              <a:off x="5495739" y="48780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DC42ED-1F80-9525-340F-A6662A2F5A4E}"/>
                </a:ext>
              </a:extLst>
            </p:cNvPr>
            <p:cNvSpPr/>
            <p:nvPr/>
          </p:nvSpPr>
          <p:spPr>
            <a:xfrm>
              <a:off x="5571939" y="475133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7E6BC5-5786-50AC-360D-CC1E48A60F0E}"/>
                </a:ext>
              </a:extLst>
            </p:cNvPr>
            <p:cNvSpPr/>
            <p:nvPr/>
          </p:nvSpPr>
          <p:spPr>
            <a:xfrm>
              <a:off x="5662271" y="48354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D505CD-4FB7-2C0B-20E7-CC5BD303D6A7}"/>
                </a:ext>
              </a:extLst>
            </p:cNvPr>
            <p:cNvSpPr/>
            <p:nvPr/>
          </p:nvSpPr>
          <p:spPr>
            <a:xfrm>
              <a:off x="5781011" y="478245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3D8FD40-F493-8908-64CE-40905D600A7A}"/>
                </a:ext>
              </a:extLst>
            </p:cNvPr>
            <p:cNvSpPr/>
            <p:nvPr/>
          </p:nvSpPr>
          <p:spPr>
            <a:xfrm>
              <a:off x="5875154" y="486944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94159E-3DCD-2871-2864-21E2DE0A0B86}"/>
                </a:ext>
              </a:extLst>
            </p:cNvPr>
            <p:cNvSpPr/>
            <p:nvPr/>
          </p:nvSpPr>
          <p:spPr>
            <a:xfrm>
              <a:off x="4097787" y="507970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70C7735-9892-5596-7787-4B1087FE9A06}"/>
                </a:ext>
              </a:extLst>
            </p:cNvPr>
            <p:cNvSpPr/>
            <p:nvPr/>
          </p:nvSpPr>
          <p:spPr>
            <a:xfrm>
              <a:off x="4242568" y="506065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FA222C-60E9-922C-8BD9-F9574CED24B2}"/>
                </a:ext>
              </a:extLst>
            </p:cNvPr>
            <p:cNvSpPr/>
            <p:nvPr/>
          </p:nvSpPr>
          <p:spPr>
            <a:xfrm>
              <a:off x="4390045" y="5058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620688-6369-BF3D-9FD5-54AEE702CFCA}"/>
                </a:ext>
              </a:extLst>
            </p:cNvPr>
            <p:cNvSpPr/>
            <p:nvPr/>
          </p:nvSpPr>
          <p:spPr>
            <a:xfrm>
              <a:off x="4553718" y="502699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EDC6D6-ADEB-2EFA-4C9E-E4D14EEAC39F}"/>
                </a:ext>
              </a:extLst>
            </p:cNvPr>
            <p:cNvSpPr/>
            <p:nvPr/>
          </p:nvSpPr>
          <p:spPr>
            <a:xfrm>
              <a:off x="4668810" y="50822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DD9E7BA-A7BB-F059-0AD2-4B60807164B0}"/>
                </a:ext>
              </a:extLst>
            </p:cNvPr>
            <p:cNvSpPr/>
            <p:nvPr/>
          </p:nvSpPr>
          <p:spPr>
            <a:xfrm>
              <a:off x="4793589" y="503842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DA23B2-6112-A8AE-B17B-D89CAB97C941}"/>
                </a:ext>
              </a:extLst>
            </p:cNvPr>
            <p:cNvSpPr/>
            <p:nvPr/>
          </p:nvSpPr>
          <p:spPr>
            <a:xfrm>
              <a:off x="4912489" y="504414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DCA7882-998E-DB2C-557A-2AEF56875DD6}"/>
                </a:ext>
              </a:extLst>
            </p:cNvPr>
            <p:cNvSpPr/>
            <p:nvPr/>
          </p:nvSpPr>
          <p:spPr>
            <a:xfrm>
              <a:off x="5055999" y="509050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CFF62F-A556-6FC6-DBBE-0394DC08494B}"/>
                </a:ext>
              </a:extLst>
            </p:cNvPr>
            <p:cNvSpPr/>
            <p:nvPr/>
          </p:nvSpPr>
          <p:spPr>
            <a:xfrm>
              <a:off x="5161412" y="495841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3385321-41A5-BE32-ED69-D80D88DFD278}"/>
                </a:ext>
              </a:extLst>
            </p:cNvPr>
            <p:cNvSpPr/>
            <p:nvPr/>
          </p:nvSpPr>
          <p:spPr>
            <a:xfrm>
              <a:off x="5282856" y="499937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05532B-E5B5-E1BE-BBE0-DD0801232D36}"/>
                </a:ext>
              </a:extLst>
            </p:cNvPr>
            <p:cNvSpPr/>
            <p:nvPr/>
          </p:nvSpPr>
          <p:spPr>
            <a:xfrm>
              <a:off x="5397948" y="50435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863D3E2-8184-FCB4-1386-FE7EEA8D1C91}"/>
                </a:ext>
              </a:extLst>
            </p:cNvPr>
            <p:cNvSpPr/>
            <p:nvPr/>
          </p:nvSpPr>
          <p:spPr>
            <a:xfrm>
              <a:off x="3977137" y="500096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DDF7011-3F2D-6679-25F5-BE37D116B681}"/>
                </a:ext>
              </a:extLst>
            </p:cNvPr>
            <p:cNvSpPr/>
            <p:nvPr/>
          </p:nvSpPr>
          <p:spPr>
            <a:xfrm>
              <a:off x="5495739" y="508510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282E62-9425-B7E9-8D1D-95706085A3A4}"/>
                </a:ext>
              </a:extLst>
            </p:cNvPr>
            <p:cNvSpPr/>
            <p:nvPr/>
          </p:nvSpPr>
          <p:spPr>
            <a:xfrm>
              <a:off x="5571939" y="495841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B3D3F59-A21A-8B2E-3C67-C78FFC21C90D}"/>
                </a:ext>
              </a:extLst>
            </p:cNvPr>
            <p:cNvSpPr/>
            <p:nvPr/>
          </p:nvSpPr>
          <p:spPr>
            <a:xfrm>
              <a:off x="5662271" y="504255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941FB9-1A3A-86D1-BFF5-63C25175B7D4}"/>
                </a:ext>
              </a:extLst>
            </p:cNvPr>
            <p:cNvSpPr/>
            <p:nvPr/>
          </p:nvSpPr>
          <p:spPr>
            <a:xfrm>
              <a:off x="5781011" y="498953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87C0F6-E907-E61C-646E-879CDF09EB98}"/>
                </a:ext>
              </a:extLst>
            </p:cNvPr>
            <p:cNvSpPr/>
            <p:nvPr/>
          </p:nvSpPr>
          <p:spPr>
            <a:xfrm>
              <a:off x="5875154" y="5076525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9B5585-760C-E6EA-BB08-F3697F95AC14}"/>
                </a:ext>
              </a:extLst>
            </p:cNvPr>
            <p:cNvSpPr/>
            <p:nvPr/>
          </p:nvSpPr>
          <p:spPr>
            <a:xfrm>
              <a:off x="4097787" y="52752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D5C667A-7BF0-C89F-F64A-CB41BFD9951B}"/>
                </a:ext>
              </a:extLst>
            </p:cNvPr>
            <p:cNvSpPr/>
            <p:nvPr/>
          </p:nvSpPr>
          <p:spPr>
            <a:xfrm>
              <a:off x="4242568" y="525621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F3814-656F-D0DD-7275-A75CFE44B593}"/>
                </a:ext>
              </a:extLst>
            </p:cNvPr>
            <p:cNvSpPr/>
            <p:nvPr/>
          </p:nvSpPr>
          <p:spPr>
            <a:xfrm>
              <a:off x="4402271" y="528225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F11FB8B-BF50-8150-E13C-C57D8A01519B}"/>
                </a:ext>
              </a:extLst>
            </p:cNvPr>
            <p:cNvSpPr/>
            <p:nvPr/>
          </p:nvSpPr>
          <p:spPr>
            <a:xfrm>
              <a:off x="4553718" y="518508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00D40C-A9F8-C8C2-333E-AA5AE44E42C9}"/>
                </a:ext>
              </a:extLst>
            </p:cNvPr>
            <p:cNvSpPr/>
            <p:nvPr/>
          </p:nvSpPr>
          <p:spPr>
            <a:xfrm>
              <a:off x="4668810" y="5277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147FDB5-9C0B-1667-0919-230EDD867506}"/>
                </a:ext>
              </a:extLst>
            </p:cNvPr>
            <p:cNvSpPr/>
            <p:nvPr/>
          </p:nvSpPr>
          <p:spPr>
            <a:xfrm>
              <a:off x="4793589" y="523398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816916-0E2D-82DE-5D37-3CDF522DA3E7}"/>
                </a:ext>
              </a:extLst>
            </p:cNvPr>
            <p:cNvSpPr/>
            <p:nvPr/>
          </p:nvSpPr>
          <p:spPr>
            <a:xfrm>
              <a:off x="4912489" y="52397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0AD511-0BD0-CA16-3BCB-96757BE54009}"/>
                </a:ext>
              </a:extLst>
            </p:cNvPr>
            <p:cNvSpPr/>
            <p:nvPr/>
          </p:nvSpPr>
          <p:spPr>
            <a:xfrm>
              <a:off x="5055999" y="528605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97784F6-4579-8E64-34EF-8D94FAE9158A}"/>
                </a:ext>
              </a:extLst>
            </p:cNvPr>
            <p:cNvSpPr/>
            <p:nvPr/>
          </p:nvSpPr>
          <p:spPr>
            <a:xfrm>
              <a:off x="5161412" y="515397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CB0C21-804A-C130-D4EE-174F13110350}"/>
                </a:ext>
              </a:extLst>
            </p:cNvPr>
            <p:cNvSpPr/>
            <p:nvPr/>
          </p:nvSpPr>
          <p:spPr>
            <a:xfrm>
              <a:off x="5282856" y="519492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48F25E6-29A1-F0AF-15F7-2C6B025B5F59}"/>
                </a:ext>
              </a:extLst>
            </p:cNvPr>
            <p:cNvSpPr/>
            <p:nvPr/>
          </p:nvSpPr>
          <p:spPr>
            <a:xfrm>
              <a:off x="5397948" y="5239064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A5667FB-C2AD-43A3-215F-CEDB2C81E607}"/>
                </a:ext>
              </a:extLst>
            </p:cNvPr>
            <p:cNvSpPr/>
            <p:nvPr/>
          </p:nvSpPr>
          <p:spPr>
            <a:xfrm>
              <a:off x="3977137" y="51965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5AA3C0-A09F-E766-3F1A-1505941E301C}"/>
                </a:ext>
              </a:extLst>
            </p:cNvPr>
            <p:cNvSpPr/>
            <p:nvPr/>
          </p:nvSpPr>
          <p:spPr>
            <a:xfrm>
              <a:off x="5495739" y="528065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067423-0C94-0E62-44CB-B3D3C7FC4A9A}"/>
                </a:ext>
              </a:extLst>
            </p:cNvPr>
            <p:cNvSpPr/>
            <p:nvPr/>
          </p:nvSpPr>
          <p:spPr>
            <a:xfrm>
              <a:off x="5571939" y="51539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F15257-D6D2-1D6D-E277-3124FE4C3AE4}"/>
                </a:ext>
              </a:extLst>
            </p:cNvPr>
            <p:cNvSpPr/>
            <p:nvPr/>
          </p:nvSpPr>
          <p:spPr>
            <a:xfrm>
              <a:off x="5662271" y="523811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ABEC39A-756E-5AC3-18D0-ED6225EC6ED5}"/>
                </a:ext>
              </a:extLst>
            </p:cNvPr>
            <p:cNvSpPr/>
            <p:nvPr/>
          </p:nvSpPr>
          <p:spPr>
            <a:xfrm>
              <a:off x="5781011" y="518508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6B93EE-6C24-04AE-D023-FC61CE2F333A}"/>
                </a:ext>
              </a:extLst>
            </p:cNvPr>
            <p:cNvSpPr/>
            <p:nvPr/>
          </p:nvSpPr>
          <p:spPr>
            <a:xfrm>
              <a:off x="5875154" y="527208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418DE8C-EF77-F149-8F1C-4B2AA8939E89}"/>
                </a:ext>
              </a:extLst>
            </p:cNvPr>
            <p:cNvSpPr/>
            <p:nvPr/>
          </p:nvSpPr>
          <p:spPr>
            <a:xfrm>
              <a:off x="4097787" y="544925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6427590-FF01-BA54-73AD-140D5FE56C60}"/>
                </a:ext>
              </a:extLst>
            </p:cNvPr>
            <p:cNvSpPr/>
            <p:nvPr/>
          </p:nvSpPr>
          <p:spPr>
            <a:xfrm>
              <a:off x="4242568" y="543020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33F115-A3E8-FE6E-87E7-6020BF0E2444}"/>
                </a:ext>
              </a:extLst>
            </p:cNvPr>
            <p:cNvSpPr/>
            <p:nvPr/>
          </p:nvSpPr>
          <p:spPr>
            <a:xfrm>
              <a:off x="4418302" y="54248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9DE9800-3EB2-23F6-0E28-3F4E78239F75}"/>
                </a:ext>
              </a:extLst>
            </p:cNvPr>
            <p:cNvSpPr/>
            <p:nvPr/>
          </p:nvSpPr>
          <p:spPr>
            <a:xfrm>
              <a:off x="4553718" y="539654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2FDD99-BE11-7899-A0B2-7B2A682C8025}"/>
                </a:ext>
              </a:extLst>
            </p:cNvPr>
            <p:cNvSpPr/>
            <p:nvPr/>
          </p:nvSpPr>
          <p:spPr>
            <a:xfrm>
              <a:off x="4668810" y="545179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41988AF-32DF-F047-0BC7-A99FE5819982}"/>
                </a:ext>
              </a:extLst>
            </p:cNvPr>
            <p:cNvSpPr/>
            <p:nvPr/>
          </p:nvSpPr>
          <p:spPr>
            <a:xfrm>
              <a:off x="4793589" y="54079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F26957C-DEA6-78CF-62A4-1487307D5B99}"/>
                </a:ext>
              </a:extLst>
            </p:cNvPr>
            <p:cNvSpPr/>
            <p:nvPr/>
          </p:nvSpPr>
          <p:spPr>
            <a:xfrm>
              <a:off x="4912489" y="541369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1EC1D66-2C74-D33D-40D7-39823E53BF08}"/>
                </a:ext>
              </a:extLst>
            </p:cNvPr>
            <p:cNvSpPr/>
            <p:nvPr/>
          </p:nvSpPr>
          <p:spPr>
            <a:xfrm>
              <a:off x="5055999" y="546005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DAD87B8-C416-DC6F-3051-89712ABAFDB0}"/>
                </a:ext>
              </a:extLst>
            </p:cNvPr>
            <p:cNvSpPr/>
            <p:nvPr/>
          </p:nvSpPr>
          <p:spPr>
            <a:xfrm>
              <a:off x="5161412" y="532796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4DBF3AB-DD5E-4462-3E38-722F3C8291DA}"/>
                </a:ext>
              </a:extLst>
            </p:cNvPr>
            <p:cNvSpPr/>
            <p:nvPr/>
          </p:nvSpPr>
          <p:spPr>
            <a:xfrm>
              <a:off x="5282856" y="536892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1B2BAA4-5285-C2A7-71F8-7FE87BDAFC1B}"/>
                </a:ext>
              </a:extLst>
            </p:cNvPr>
            <p:cNvSpPr/>
            <p:nvPr/>
          </p:nvSpPr>
          <p:spPr>
            <a:xfrm>
              <a:off x="5397948" y="54130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47067C-BCD4-23E8-EDA6-3F430BF031B8}"/>
                </a:ext>
              </a:extLst>
            </p:cNvPr>
            <p:cNvSpPr/>
            <p:nvPr/>
          </p:nvSpPr>
          <p:spPr>
            <a:xfrm>
              <a:off x="3977137" y="537051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9F9DC4-4C9E-FAFA-ACC8-83C5465EBC4F}"/>
                </a:ext>
              </a:extLst>
            </p:cNvPr>
            <p:cNvSpPr/>
            <p:nvPr/>
          </p:nvSpPr>
          <p:spPr>
            <a:xfrm>
              <a:off x="5495739" y="545465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DB83F4F-D885-9D66-35A2-5EAC50C9738E}"/>
                </a:ext>
              </a:extLst>
            </p:cNvPr>
            <p:cNvSpPr/>
            <p:nvPr/>
          </p:nvSpPr>
          <p:spPr>
            <a:xfrm>
              <a:off x="5571939" y="532796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D41E1-5686-4A36-2DF3-3C736C4531D3}"/>
                </a:ext>
              </a:extLst>
            </p:cNvPr>
            <p:cNvSpPr/>
            <p:nvPr/>
          </p:nvSpPr>
          <p:spPr>
            <a:xfrm>
              <a:off x="5662271" y="541210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E21F780-739E-EF56-6627-D4C38B24380D}"/>
                </a:ext>
              </a:extLst>
            </p:cNvPr>
            <p:cNvSpPr/>
            <p:nvPr/>
          </p:nvSpPr>
          <p:spPr>
            <a:xfrm>
              <a:off x="5781011" y="535908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6F863A5-9B59-4416-0F30-99194173E414}"/>
                </a:ext>
              </a:extLst>
            </p:cNvPr>
            <p:cNvSpPr/>
            <p:nvPr/>
          </p:nvSpPr>
          <p:spPr>
            <a:xfrm>
              <a:off x="5875154" y="544607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829F45-ED40-315A-77A6-6E0A3FA450E1}"/>
                </a:ext>
              </a:extLst>
            </p:cNvPr>
            <p:cNvSpPr/>
            <p:nvPr/>
          </p:nvSpPr>
          <p:spPr>
            <a:xfrm>
              <a:off x="4097787" y="56242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E8298DA-B4B1-4197-56C4-DFD1B81E572F}"/>
                </a:ext>
              </a:extLst>
            </p:cNvPr>
            <p:cNvSpPr/>
            <p:nvPr/>
          </p:nvSpPr>
          <p:spPr>
            <a:xfrm>
              <a:off x="4242568" y="5605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DF228E1-AB50-31DB-0168-0854E0415428}"/>
                </a:ext>
              </a:extLst>
            </p:cNvPr>
            <p:cNvSpPr/>
            <p:nvPr/>
          </p:nvSpPr>
          <p:spPr>
            <a:xfrm>
              <a:off x="4402271" y="56311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FE3FC1E-EB4B-FCF3-F8EF-8CBAA683412A}"/>
                </a:ext>
              </a:extLst>
            </p:cNvPr>
            <p:cNvSpPr/>
            <p:nvPr/>
          </p:nvSpPr>
          <p:spPr>
            <a:xfrm>
              <a:off x="4553718" y="557149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2966D9F-917F-613D-2DAA-9D522DCD20CC}"/>
                </a:ext>
              </a:extLst>
            </p:cNvPr>
            <p:cNvSpPr/>
            <p:nvPr/>
          </p:nvSpPr>
          <p:spPr>
            <a:xfrm>
              <a:off x="4668810" y="562674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EADB75-7EE8-A11C-FA0D-22DA50C14098}"/>
                </a:ext>
              </a:extLst>
            </p:cNvPr>
            <p:cNvSpPr/>
            <p:nvPr/>
          </p:nvSpPr>
          <p:spPr>
            <a:xfrm>
              <a:off x="4793589" y="558293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FA732A1-D2C1-43E3-6E2A-A3E42D8A2C2C}"/>
                </a:ext>
              </a:extLst>
            </p:cNvPr>
            <p:cNvSpPr/>
            <p:nvPr/>
          </p:nvSpPr>
          <p:spPr>
            <a:xfrm>
              <a:off x="4912489" y="558864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8F90EE-129F-FE78-C488-E43DBEF87115}"/>
                </a:ext>
              </a:extLst>
            </p:cNvPr>
            <p:cNvSpPr/>
            <p:nvPr/>
          </p:nvSpPr>
          <p:spPr>
            <a:xfrm>
              <a:off x="5055999" y="563500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A7EBC90-8035-DDB2-4CB7-EAEDDE434255}"/>
                </a:ext>
              </a:extLst>
            </p:cNvPr>
            <p:cNvSpPr/>
            <p:nvPr/>
          </p:nvSpPr>
          <p:spPr>
            <a:xfrm>
              <a:off x="5161412" y="550291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92AA13F-0603-D00F-00DE-399E21F01D81}"/>
                </a:ext>
              </a:extLst>
            </p:cNvPr>
            <p:cNvSpPr/>
            <p:nvPr/>
          </p:nvSpPr>
          <p:spPr>
            <a:xfrm>
              <a:off x="5282856" y="554387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A8A5A4E-FC0C-7C66-CCB1-9F96410D46F0}"/>
                </a:ext>
              </a:extLst>
            </p:cNvPr>
            <p:cNvSpPr/>
            <p:nvPr/>
          </p:nvSpPr>
          <p:spPr>
            <a:xfrm>
              <a:off x="5397948" y="558800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3E8D329-4A40-70BE-D3BE-633C2B250156}"/>
                </a:ext>
              </a:extLst>
            </p:cNvPr>
            <p:cNvSpPr/>
            <p:nvPr/>
          </p:nvSpPr>
          <p:spPr>
            <a:xfrm>
              <a:off x="3977137" y="554546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EB2D22B-3A8C-892D-8872-60159AEE95FA}"/>
                </a:ext>
              </a:extLst>
            </p:cNvPr>
            <p:cNvSpPr/>
            <p:nvPr/>
          </p:nvSpPr>
          <p:spPr>
            <a:xfrm>
              <a:off x="5495739" y="562960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9722287-FCAD-1BA7-5DC6-DD8831DD4E23}"/>
                </a:ext>
              </a:extLst>
            </p:cNvPr>
            <p:cNvSpPr/>
            <p:nvPr/>
          </p:nvSpPr>
          <p:spPr>
            <a:xfrm>
              <a:off x="5571939" y="5502919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00E1413-95F4-3FE2-4A69-92597FBA354C}"/>
                </a:ext>
              </a:extLst>
            </p:cNvPr>
            <p:cNvSpPr/>
            <p:nvPr/>
          </p:nvSpPr>
          <p:spPr>
            <a:xfrm>
              <a:off x="5662271" y="558705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419FC9B-CEE9-7493-C4AE-71566B5C5FC6}"/>
                </a:ext>
              </a:extLst>
            </p:cNvPr>
            <p:cNvSpPr/>
            <p:nvPr/>
          </p:nvSpPr>
          <p:spPr>
            <a:xfrm>
              <a:off x="5781011" y="5534031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C180639-BA7B-8DB9-A97E-E49575665C36}"/>
                </a:ext>
              </a:extLst>
            </p:cNvPr>
            <p:cNvSpPr/>
            <p:nvPr/>
          </p:nvSpPr>
          <p:spPr>
            <a:xfrm>
              <a:off x="5875154" y="5621026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0192E8-5A48-FF88-6003-6DE8A79C93A0}"/>
                </a:ext>
              </a:extLst>
            </p:cNvPr>
            <p:cNvSpPr/>
            <p:nvPr/>
          </p:nvSpPr>
          <p:spPr>
            <a:xfrm>
              <a:off x="4242568" y="581345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C704C8-41D4-62F1-2797-66BCC3BD26D2}"/>
                </a:ext>
              </a:extLst>
            </p:cNvPr>
            <p:cNvSpPr/>
            <p:nvPr/>
          </p:nvSpPr>
          <p:spPr>
            <a:xfrm>
              <a:off x="4553718" y="57797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57519CD-1B94-5B5E-1B1A-9AF754A72F18}"/>
                </a:ext>
              </a:extLst>
            </p:cNvPr>
            <p:cNvSpPr/>
            <p:nvPr/>
          </p:nvSpPr>
          <p:spPr>
            <a:xfrm>
              <a:off x="4793589" y="5791231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EF7E66C-51DC-E313-7683-5878A42D9570}"/>
                </a:ext>
              </a:extLst>
            </p:cNvPr>
            <p:cNvSpPr/>
            <p:nvPr/>
          </p:nvSpPr>
          <p:spPr>
            <a:xfrm>
              <a:off x="4912489" y="579694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9F7B158-4B97-49EF-BAD9-63E18C68AF5E}"/>
                </a:ext>
              </a:extLst>
            </p:cNvPr>
            <p:cNvSpPr/>
            <p:nvPr/>
          </p:nvSpPr>
          <p:spPr>
            <a:xfrm>
              <a:off x="5161412" y="571122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7407EC8-3849-1A76-464D-CC68B9585113}"/>
                </a:ext>
              </a:extLst>
            </p:cNvPr>
            <p:cNvSpPr/>
            <p:nvPr/>
          </p:nvSpPr>
          <p:spPr>
            <a:xfrm>
              <a:off x="5282856" y="5752173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CBDEAE0-15EF-DDCF-3A34-F1196693BA93}"/>
                </a:ext>
              </a:extLst>
            </p:cNvPr>
            <p:cNvSpPr/>
            <p:nvPr/>
          </p:nvSpPr>
          <p:spPr>
            <a:xfrm>
              <a:off x="5397948" y="5796308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A3120FA-4D39-5716-C598-7BC6C35FA6DE}"/>
                </a:ext>
              </a:extLst>
            </p:cNvPr>
            <p:cNvSpPr/>
            <p:nvPr/>
          </p:nvSpPr>
          <p:spPr>
            <a:xfrm>
              <a:off x="3977137" y="575376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AED0ADF-4601-DAA0-F881-154D80BE2FC2}"/>
                </a:ext>
              </a:extLst>
            </p:cNvPr>
            <p:cNvSpPr/>
            <p:nvPr/>
          </p:nvSpPr>
          <p:spPr>
            <a:xfrm>
              <a:off x="5571939" y="5711220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1E7D82-C85E-0DF8-42A6-434537EF9C91}"/>
                </a:ext>
              </a:extLst>
            </p:cNvPr>
            <p:cNvSpPr/>
            <p:nvPr/>
          </p:nvSpPr>
          <p:spPr>
            <a:xfrm>
              <a:off x="5662271" y="5795357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3C29C9A-A5A8-00C9-809E-BDF7F0348CC9}"/>
                </a:ext>
              </a:extLst>
            </p:cNvPr>
            <p:cNvSpPr/>
            <p:nvPr/>
          </p:nvSpPr>
          <p:spPr>
            <a:xfrm>
              <a:off x="5781011" y="5742332"/>
              <a:ext cx="45719" cy="4889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6948975" y="39249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7093756" y="390588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7253459" y="39319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7404906" y="38722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7519998" y="39274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7644777" y="388366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7763677" y="38893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7907187" y="393573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8012600" y="38036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8134044" y="384460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8249136" y="388873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6828325" y="38461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8346927" y="393033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8423127" y="38036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8513459" y="388778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632199" y="383476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726342" y="39217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6948975" y="4098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7093756" y="407987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7253459" y="410591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7404906" y="40462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7519998" y="41014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7644777" y="40576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7763677" y="40633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7907187" y="41097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8012600" y="39776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8134044" y="40185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8249136" y="40627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6828325" y="40201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8346927" y="41043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8423127" y="39776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8513459" y="40617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632199" y="40087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726342" y="40957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6948975" y="42738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7093756" y="425482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7253459" y="42808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7404906" y="422116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7519998" y="427642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7644777" y="42326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7763677" y="423832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7907187" y="42846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8012600" y="41525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8134044" y="41935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8249136" y="42376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6828325" y="419513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8346927" y="42792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8423127" y="415259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8513459" y="42367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632199" y="418370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726342" y="427070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6948975" y="448218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7093756" y="44631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7253459" y="448916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7404906" y="44294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7519998" y="448472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7644777" y="44409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7763677" y="444662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7907187" y="449297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8012600" y="436089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8134044" y="440184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8249136" y="444598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6828325" y="440343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8346927" y="448757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8423127" y="436089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8513459" y="4445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632199" y="43920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726342" y="44790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6948975" y="46714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7116057" y="469428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7252505" y="46384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7404906" y="461871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7519998" y="467397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7644777" y="4630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7763677" y="463587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7907187" y="46822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8012600" y="455014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8134044" y="459109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8249136" y="46352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6828325" y="45926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8346927" y="46768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8423127" y="455014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8513459" y="463428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632199" y="45812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726342" y="466825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6948975" y="48726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7093756" y="485357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7255676" y="48506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7404906" y="4819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7519998" y="48751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7644777" y="48313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7763677" y="483706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7904008" y="485992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8012600" y="475133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8134044" y="479229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8249136" y="483642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6828325" y="479388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8346927" y="48780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8423127" y="475133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8513459" y="48354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632199" y="478245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726342" y="486944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6948975" y="507970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7093756" y="506065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7241233" y="505891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7404906" y="502699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7519998" y="50822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7644777" y="503842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7763677" y="504414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7907187" y="509050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8012600" y="495841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8134044" y="499937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8249136" y="50435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6828325" y="500096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8346927" y="508510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8423127" y="495841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8513459" y="504255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632199" y="498953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726342" y="5076525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6948975" y="52752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7093756" y="525621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7253459" y="528225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7404906" y="518508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7519998" y="5277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7644777" y="523398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7763677" y="52397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7907187" y="528605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8012600" y="515397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8134044" y="519492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8249136" y="5239064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6828325" y="51965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8346927" y="528065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8423127" y="51539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8513459" y="523811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632199" y="518508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726342" y="527208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6948975" y="544925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7093756" y="543020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7269490" y="54248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7404906" y="539654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7519998" y="545179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7644777" y="540798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7763677" y="541369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7907187" y="546005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8012600" y="532796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8134044" y="536892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8249136" y="54130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6828325" y="537051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8346927" y="545465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8423127" y="532796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8513459" y="541210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632199" y="535908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726342" y="544607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6948975" y="5624206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7093756" y="560515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7253459" y="56311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7404906" y="557149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7519998" y="562674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7644777" y="558293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7763677" y="558864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7907187" y="5635002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8012600" y="5502919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8134044" y="554387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8249136" y="558800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6828325" y="554546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8346927" y="562960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8423127" y="5502919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8513459" y="558705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632199" y="5534031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726342" y="5621026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7093756" y="5813455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7404906" y="5779793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7644777" y="5791231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7763677" y="5796948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8012600" y="5711220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8134044" y="5752173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8249136" y="5796308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6828325" y="5753764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8423127" y="5711220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8513459" y="5795357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632199" y="5742332"/>
            <a:ext cx="45719" cy="488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BE8D30DD-26AF-51E9-E1AF-9C61DD9B425B}"/>
              </a:ext>
            </a:extLst>
          </p:cNvPr>
          <p:cNvCxnSpPr>
            <a:cxnSpLocks/>
          </p:cNvCxnSpPr>
          <p:nvPr/>
        </p:nvCxnSpPr>
        <p:spPr>
          <a:xfrm>
            <a:off x="6067594" y="4792292"/>
            <a:ext cx="65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7013108" y="4076698"/>
            <a:ext cx="1561500" cy="15615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7D8985A-B638-EAD4-4C2F-B7D65D8A5316}"/>
              </a:ext>
            </a:extLst>
          </p:cNvPr>
          <p:cNvSpPr txBox="1"/>
          <p:nvPr/>
        </p:nvSpPr>
        <p:spPr>
          <a:xfrm>
            <a:off x="194910" y="1140772"/>
            <a:ext cx="857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sends all settings to the DUT (in arbitrary order) for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 constellation of all settings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Computer scans all constellation points to find the point closest to the ideal position and establish the mapping.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B89563C-5669-1406-37D1-64E28EACD5FD}"/>
              </a:ext>
            </a:extLst>
          </p:cNvPr>
          <p:cNvSpPr txBox="1"/>
          <p:nvPr/>
        </p:nvSpPr>
        <p:spPr>
          <a:xfrm>
            <a:off x="194910" y="1865148"/>
            <a:ext cx="8577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Highest accuracy and often guaranteed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Measurement order and details of the controls are hidden from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Relaxed requirement for the DUT gain and phase response.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75D0DFD-23EB-72EE-1CC4-650EE162C54A}"/>
              </a:ext>
            </a:extLst>
          </p:cNvPr>
          <p:cNvSpPr txBox="1"/>
          <p:nvPr/>
        </p:nvSpPr>
        <p:spPr>
          <a:xfrm>
            <a:off x="194909" y="2872252"/>
            <a:ext cx="822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Disadvantage: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Long measurement time and long post-processing time. (Need to measure every point and computer need to scan every point for comparison for every ideal points)</a:t>
            </a:r>
          </a:p>
        </p:txBody>
      </p:sp>
    </p:spTree>
    <p:extLst>
      <p:ext uri="{BB962C8B-B14F-4D97-AF65-F5344CB8AC3E}">
        <p14:creationId xmlns:p14="http://schemas.microsoft.com/office/powerpoint/2010/main" val="15551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486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448550" y="16321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8B2FF-66EE-F70B-DC01-F5990FC44A4A}"/>
              </a:ext>
            </a:extLst>
          </p:cNvPr>
          <p:cNvCxnSpPr>
            <a:cxnSpLocks/>
          </p:cNvCxnSpPr>
          <p:nvPr/>
        </p:nvCxnSpPr>
        <p:spPr>
          <a:xfrm flipV="1">
            <a:off x="6445760" y="2952750"/>
            <a:ext cx="1002790" cy="647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EDE0E-FAC3-A3FA-4E9B-6456BD9D8999}"/>
              </a:ext>
            </a:extLst>
          </p:cNvPr>
          <p:cNvCxnSpPr>
            <a:cxnSpLocks/>
          </p:cNvCxnSpPr>
          <p:nvPr/>
        </p:nvCxnSpPr>
        <p:spPr>
          <a:xfrm>
            <a:off x="7423742" y="2965451"/>
            <a:ext cx="988904" cy="6403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69F0A-87CC-96C6-6E87-2ADD94F24819}"/>
              </a:ext>
            </a:extLst>
          </p:cNvPr>
          <p:cNvCxnSpPr>
            <a:cxnSpLocks/>
          </p:cNvCxnSpPr>
          <p:nvPr/>
        </p:nvCxnSpPr>
        <p:spPr>
          <a:xfrm flipV="1">
            <a:off x="6466588" y="2528888"/>
            <a:ext cx="480567" cy="1066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3EC8D-CC1B-C762-795A-1820D8A74D46}"/>
              </a:ext>
            </a:extLst>
          </p:cNvPr>
          <p:cNvCxnSpPr>
            <a:cxnSpLocks/>
          </p:cNvCxnSpPr>
          <p:nvPr/>
        </p:nvCxnSpPr>
        <p:spPr>
          <a:xfrm flipV="1">
            <a:off x="6947155" y="1739727"/>
            <a:ext cx="613361" cy="802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7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7770658" y="2702422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2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1F6832-8117-FEB3-3CE5-5EFCBB78BA9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327432" y="342900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934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  <a:endParaRPr lang="en-CA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05E65-2249-1C82-568F-513725B73242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84783-E288-995C-9419-627C35C9458D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5E842E-D767-C1E3-617C-E04B62E31AF7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02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3A16C-4C0B-7932-F976-31C897AAF0B1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2ED647-A2AF-83B2-CA71-E8CFE0D699E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A1F94-D747-5903-FCEA-135910AAD856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2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209644" y="29373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212048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210071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4390C-2B8F-546D-B8E0-06129A4C5C46}"/>
              </a:ext>
            </a:extLst>
          </p:cNvPr>
          <p:cNvSpPr txBox="1"/>
          <p:nvPr/>
        </p:nvSpPr>
        <p:spPr>
          <a:xfrm>
            <a:off x="194912" y="1345888"/>
            <a:ext cx="385003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216D6-B3E1-BAAE-BFD6-9C88754C42D3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04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4191000" y="3600450"/>
            <a:ext cx="46137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6445760" y="1345557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4485816" y="16942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73BEBF-9A82-4EC5-3806-4A742101034A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294579" y="3489325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8209644" y="29410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8093391" y="266133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7903510" y="30245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954485" y="326574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808300" y="279722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8375200" y="2530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513545" y="28465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577772" y="3179500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272542" y="322701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E0889B-3D67-92EA-8437-553DCD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72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0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39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F505E-12AC-86D6-B982-84E40BCBF5B6}"/>
              </a:ext>
            </a:extLst>
          </p:cNvPr>
          <p:cNvSpPr txBox="1"/>
          <p:nvPr/>
        </p:nvSpPr>
        <p:spPr>
          <a:xfrm>
            <a:off x="4246820" y="3756977"/>
            <a:ext cx="3115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Open Sans" panose="020B0606030504020204" pitchFamily="34" charset="0"/>
              </a:rPr>
              <a:t>is targeting point inside the measurement results boundary?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8FF00FFD-E152-510E-BC1A-1CF15157C6ED}"/>
              </a:ext>
            </a:extLst>
          </p:cNvPr>
          <p:cNvSpPr/>
          <p:nvPr/>
        </p:nvSpPr>
        <p:spPr>
          <a:xfrm rot="775084">
            <a:off x="4586874" y="1354562"/>
            <a:ext cx="2832176" cy="1751588"/>
          </a:xfrm>
          <a:prstGeom prst="flowChartDecision">
            <a:avLst/>
          </a:prstGeom>
          <a:solidFill>
            <a:srgbClr val="8000B3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93864-2270-C13E-E535-458EA34942D0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9B737-BAAB-9E97-D9FA-0EC0409B0DF9}"/>
              </a:ext>
            </a:extLst>
          </p:cNvPr>
          <p:cNvCxnSpPr>
            <a:cxnSpLocks/>
          </p:cNvCxnSpPr>
          <p:nvPr/>
        </p:nvCxnSpPr>
        <p:spPr>
          <a:xfrm flipH="1" flipV="1">
            <a:off x="5167313" y="2117320"/>
            <a:ext cx="1824037" cy="864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B33EE-E69F-F39E-0477-A8F80E8A3F23}"/>
              </a:ext>
            </a:extLst>
          </p:cNvPr>
          <p:cNvCxnSpPr>
            <a:cxnSpLocks/>
          </p:cNvCxnSpPr>
          <p:nvPr/>
        </p:nvCxnSpPr>
        <p:spPr>
          <a:xfrm flipH="1" flipV="1">
            <a:off x="5700456" y="1847239"/>
            <a:ext cx="1816781" cy="764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65293-8186-DFB9-5D75-ADA0547F8367}"/>
              </a:ext>
            </a:extLst>
          </p:cNvPr>
          <p:cNvCxnSpPr>
            <a:cxnSpLocks/>
          </p:cNvCxnSpPr>
          <p:nvPr/>
        </p:nvCxnSpPr>
        <p:spPr>
          <a:xfrm flipH="1" flipV="1">
            <a:off x="6229806" y="1648017"/>
            <a:ext cx="1741729" cy="630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9C99E-BC0A-2B07-79A9-90130D8E04B6}"/>
              </a:ext>
            </a:extLst>
          </p:cNvPr>
          <p:cNvCxnSpPr>
            <a:cxnSpLocks/>
          </p:cNvCxnSpPr>
          <p:nvPr/>
        </p:nvCxnSpPr>
        <p:spPr>
          <a:xfrm flipH="1" flipV="1">
            <a:off x="5551250" y="2457495"/>
            <a:ext cx="1787763" cy="101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B0586-E558-CD63-98C3-524CC20653F6}"/>
              </a:ext>
            </a:extLst>
          </p:cNvPr>
          <p:cNvCxnSpPr>
            <a:cxnSpLocks/>
          </p:cNvCxnSpPr>
          <p:nvPr/>
        </p:nvCxnSpPr>
        <p:spPr>
          <a:xfrm flipH="1" flipV="1">
            <a:off x="6127095" y="2295729"/>
            <a:ext cx="1745061" cy="917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47D092-7EC1-161E-A8D5-ECC4B6205CAE}"/>
              </a:ext>
            </a:extLst>
          </p:cNvPr>
          <p:cNvCxnSpPr>
            <a:cxnSpLocks/>
          </p:cNvCxnSpPr>
          <p:nvPr/>
        </p:nvCxnSpPr>
        <p:spPr>
          <a:xfrm flipH="1" flipV="1">
            <a:off x="6765474" y="2166781"/>
            <a:ext cx="1636032" cy="805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864FFD-EE44-0336-7D2B-A28ABE4C9E5F}"/>
              </a:ext>
            </a:extLst>
          </p:cNvPr>
          <p:cNvCxnSpPr>
            <a:cxnSpLocks/>
          </p:cNvCxnSpPr>
          <p:nvPr/>
        </p:nvCxnSpPr>
        <p:spPr>
          <a:xfrm flipH="1" flipV="1">
            <a:off x="5923268" y="2880134"/>
            <a:ext cx="1627390" cy="1123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C25095-B1FC-EC22-7B5B-C602FBD68694}"/>
              </a:ext>
            </a:extLst>
          </p:cNvPr>
          <p:cNvCxnSpPr>
            <a:cxnSpLocks/>
          </p:cNvCxnSpPr>
          <p:nvPr/>
        </p:nvCxnSpPr>
        <p:spPr>
          <a:xfrm flipH="1" flipV="1">
            <a:off x="6533136" y="2683844"/>
            <a:ext cx="1625027" cy="113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36B253-B962-EFD7-47EF-AC625F693710}"/>
              </a:ext>
            </a:extLst>
          </p:cNvPr>
          <p:cNvCxnSpPr>
            <a:cxnSpLocks/>
          </p:cNvCxnSpPr>
          <p:nvPr/>
        </p:nvCxnSpPr>
        <p:spPr>
          <a:xfrm flipH="1" flipV="1">
            <a:off x="7182935" y="2565864"/>
            <a:ext cx="1524311" cy="111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4696CA-1780-6572-FEA1-C9BEFDC9A61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EA3B3-A8B7-D400-7F01-91CE97D11F9E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5693200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5320486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4909928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6300882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5886788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5451067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6520014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6951474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5976623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 flipH="1" flipV="1">
            <a:off x="6061395" y="2194788"/>
            <a:ext cx="1947368" cy="1114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B0668-E08B-0367-A144-B2BAF56712B3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D0E639BF-895E-E046-3E17-E636688F1851}"/>
              </a:ext>
            </a:extLst>
          </p:cNvPr>
          <p:cNvSpPr/>
          <p:nvPr/>
        </p:nvSpPr>
        <p:spPr>
          <a:xfrm>
            <a:off x="7147950" y="4351889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1092524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1677288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-2280294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5514429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6B79-C97C-0F1A-A6E1-CBE462C6B802}"/>
              </a:ext>
            </a:extLst>
          </p:cNvPr>
          <p:cNvGrpSpPr/>
          <p:nvPr/>
        </p:nvGrpSpPr>
        <p:grpSpPr>
          <a:xfrm>
            <a:off x="4244254" y="2204837"/>
            <a:ext cx="1901327" cy="1991387"/>
            <a:chOff x="3539404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4411710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3539404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4659512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4082092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3884054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4040495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4522835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4938535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5218481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2902375" y="26812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2529661" y="2272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2119103" y="1919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3510057" y="249429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3095963" y="21173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2660242" y="166341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3729189" y="19984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4160649" y="238316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3185798" y="148250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6758-6C6D-4BA0-170B-998459471079}"/>
              </a:ext>
            </a:extLst>
          </p:cNvPr>
          <p:cNvCxnSpPr>
            <a:cxnSpLocks/>
          </p:cNvCxnSpPr>
          <p:nvPr/>
        </p:nvCxnSpPr>
        <p:spPr>
          <a:xfrm>
            <a:off x="5217938" y="3309483"/>
            <a:ext cx="2053989" cy="1175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E9E99F-6903-BD86-0728-56BA192147A3}"/>
              </a:ext>
            </a:extLst>
          </p:cNvPr>
          <p:cNvSpPr/>
          <p:nvPr/>
        </p:nvSpPr>
        <p:spPr>
          <a:xfrm>
            <a:off x="6440297" y="414574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F48250-E8BB-8D5A-8730-485344D1EFD2}"/>
              </a:ext>
            </a:extLst>
          </p:cNvPr>
          <p:cNvSpPr/>
          <p:nvPr/>
        </p:nvSpPr>
        <p:spPr>
          <a:xfrm>
            <a:off x="7036825" y="38412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0B2636-D592-5E81-C303-C64B3EEDAB11}"/>
              </a:ext>
            </a:extLst>
          </p:cNvPr>
          <p:cNvSpPr/>
          <p:nvPr/>
        </p:nvSpPr>
        <p:spPr>
          <a:xfrm>
            <a:off x="7220066" y="485082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1153A9-CC6E-4D99-D64B-39DCEA8F4AF9}"/>
              </a:ext>
            </a:extLst>
          </p:cNvPr>
          <p:cNvSpPr/>
          <p:nvPr/>
        </p:nvSpPr>
        <p:spPr>
          <a:xfrm>
            <a:off x="7890742" y="48114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F31289-AB3C-AF84-E548-4B87DE318B63}"/>
              </a:ext>
            </a:extLst>
          </p:cNvPr>
          <p:cNvSpPr/>
          <p:nvPr/>
        </p:nvSpPr>
        <p:spPr>
          <a:xfrm>
            <a:off x="6651681" y="485921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18B915-1B65-D281-9CB6-EA42620AC4C6}"/>
              </a:ext>
            </a:extLst>
          </p:cNvPr>
          <p:cNvSpPr/>
          <p:nvPr/>
        </p:nvSpPr>
        <p:spPr>
          <a:xfrm>
            <a:off x="7779617" y="424076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05F3F1-BD10-E3E2-A41E-0482FED33636}"/>
              </a:ext>
            </a:extLst>
          </p:cNvPr>
          <p:cNvSpPr/>
          <p:nvPr/>
        </p:nvSpPr>
        <p:spPr>
          <a:xfrm>
            <a:off x="7611644" y="359799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63C5E5-81AA-B990-6843-8B2E5D8DA5A8}"/>
              </a:ext>
            </a:extLst>
          </p:cNvPr>
          <p:cNvSpPr/>
          <p:nvPr/>
        </p:nvSpPr>
        <p:spPr>
          <a:xfrm>
            <a:off x="6581608" y="450406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067528-7759-A259-0A0C-BC21324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35310"/>
            <a:ext cx="762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23F21-105B-A11A-6ADB-539E582F36C8}"/>
              </a:ext>
            </a:extLst>
          </p:cNvPr>
          <p:cNvGrpSpPr/>
          <p:nvPr/>
        </p:nvGrpSpPr>
        <p:grpSpPr>
          <a:xfrm>
            <a:off x="7035079" y="2204837"/>
            <a:ext cx="1901327" cy="1991387"/>
            <a:chOff x="7035079" y="2204837"/>
            <a:chExt cx="1901327" cy="1991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FFBB0-9A13-7C5A-3D7C-8B5381D09ABC}"/>
                </a:ext>
              </a:extLst>
            </p:cNvPr>
            <p:cNvSpPr/>
            <p:nvPr/>
          </p:nvSpPr>
          <p:spPr>
            <a:xfrm>
              <a:off x="7907385" y="3179499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B8BC-EF83-A842-E2F7-DA9E91BF03F2}"/>
                </a:ext>
              </a:extLst>
            </p:cNvPr>
            <p:cNvSpPr/>
            <p:nvPr/>
          </p:nvSpPr>
          <p:spPr>
            <a:xfrm>
              <a:off x="7035079" y="2930642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BC83A-D5FD-A91B-CBD0-408BA234EDC5}"/>
                </a:ext>
              </a:extLst>
            </p:cNvPr>
            <p:cNvSpPr/>
            <p:nvPr/>
          </p:nvSpPr>
          <p:spPr>
            <a:xfrm>
              <a:off x="8155187" y="382024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42D054-E975-DFCF-A151-9A659A7A88AD}"/>
                </a:ext>
              </a:extLst>
            </p:cNvPr>
            <p:cNvSpPr/>
            <p:nvPr/>
          </p:nvSpPr>
          <p:spPr>
            <a:xfrm>
              <a:off x="7577767" y="39739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7379729" y="342555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483732-04B7-7559-A46D-09621A8AD28D}"/>
                </a:ext>
              </a:extLst>
            </p:cNvPr>
            <p:cNvSpPr/>
            <p:nvPr/>
          </p:nvSpPr>
          <p:spPr>
            <a:xfrm>
              <a:off x="7536170" y="2568574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92DED-6698-87A3-F858-1D5B84F100A8}"/>
                </a:ext>
              </a:extLst>
            </p:cNvPr>
            <p:cNvSpPr/>
            <p:nvPr/>
          </p:nvSpPr>
          <p:spPr>
            <a:xfrm>
              <a:off x="8018510" y="2204837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3D1EE1-130A-74A6-0279-E7B88E6EBF10}"/>
                </a:ext>
              </a:extLst>
            </p:cNvPr>
            <p:cNvSpPr/>
            <p:nvPr/>
          </p:nvSpPr>
          <p:spPr>
            <a:xfrm>
              <a:off x="8434210" y="2927776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30653-72D3-0386-AE70-1894E5561F40}"/>
                </a:ext>
              </a:extLst>
            </p:cNvPr>
            <p:cNvSpPr/>
            <p:nvPr/>
          </p:nvSpPr>
          <p:spPr>
            <a:xfrm>
              <a:off x="8714156" y="3647808"/>
              <a:ext cx="222250" cy="22225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26068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29410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33097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36594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39251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42132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44876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48190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50623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53427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56084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23283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58342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60101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62186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64927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67101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26068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29410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33097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36594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39251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42132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44876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48190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50623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53427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56084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23283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58342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60101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62186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64927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67101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26068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29410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33097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36594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39251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42132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44876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48190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50623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53427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56084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23283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58342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60101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62186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64927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67101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26068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29410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33097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36594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39251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42132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44876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48190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50623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53427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56084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23283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58342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60101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62186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64927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67101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26068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29925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33075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36594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39251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42132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44876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48190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50623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53427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56084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23283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58342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60101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62186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64927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67101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26068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29410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33149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36594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39251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42132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44876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48116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50623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53427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56084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23283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58342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60101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62186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64927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67101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26068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29410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32815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36594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39251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42132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44876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48190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50623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53427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56084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23283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58342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60101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62186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64927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67101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26068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29410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33097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36594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39251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42132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44876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48190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50623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53427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56084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23283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58342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60101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62186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64927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67101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26068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29410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33468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36594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39251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42132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44876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48190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50623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53427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56084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23283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58342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60101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62186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64927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67101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26068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29410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33097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36594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39251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42132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44876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48190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50623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53427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56084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23283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58342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60101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62186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64927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67101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29410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36594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42132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44876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50623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53427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56084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23283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60101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62186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64927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27549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1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226695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389162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389162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423134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19621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1924050" y="35868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4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36512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0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BD976F-48A1-8BDE-0C13-31A2475A77B6}"/>
              </a:ext>
            </a:extLst>
          </p:cNvPr>
          <p:cNvCxnSpPr/>
          <p:nvPr/>
        </p:nvCxnSpPr>
        <p:spPr>
          <a:xfrm flipV="1">
            <a:off x="1924050" y="2012950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/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342954-99FA-5332-A84C-661B1F750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2266950"/>
                <a:ext cx="1244600" cy="679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/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C9074-4E3D-2E08-10EE-FE01C9F42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2266950"/>
                <a:ext cx="1244600" cy="679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/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C89C3A-678F-6598-21B4-FB6BFED9F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2266950"/>
                <a:ext cx="124460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226695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342900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260667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341854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260350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259715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D9355A26-DB5A-4217-508F-E88A1D1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62ED9-60BA-09A4-2D96-EC6579341BB4}"/>
              </a:ext>
            </a:extLst>
          </p:cNvPr>
          <p:cNvCxnSpPr/>
          <p:nvPr/>
        </p:nvCxnSpPr>
        <p:spPr>
          <a:xfrm flipV="1">
            <a:off x="3651250" y="3637621"/>
            <a:ext cx="711200" cy="118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/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402BF-68C4-1FCE-3D0A-F67BE374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50" y="3891621"/>
                <a:ext cx="1244600" cy="679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/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−60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87BF4-0895-3EDD-C8BD-BA082F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3891621"/>
                <a:ext cx="1244600" cy="679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/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solidFill>
                <a:srgbClr val="F1F1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°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B6DA84-3ED8-71C9-A974-59C2D47D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0" y="3891621"/>
                <a:ext cx="1244600" cy="679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6D0CA1-4E27-F357-ED78-2A9A83CDD3FA}"/>
              </a:ext>
            </a:extLst>
          </p:cNvPr>
          <p:cNvSpPr/>
          <p:nvPr/>
        </p:nvSpPr>
        <p:spPr>
          <a:xfrm rot="5400000">
            <a:off x="6838950" y="3891621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D23F8-A2FF-6FD8-A3FA-C8B53F033AE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9019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27C819-0300-CD03-AFDD-2C06C5509FD1}"/>
              </a:ext>
            </a:extLst>
          </p:cNvPr>
          <p:cNvCxnSpPr>
            <a:cxnSpLocks/>
          </p:cNvCxnSpPr>
          <p:nvPr/>
        </p:nvCxnSpPr>
        <p:spPr>
          <a:xfrm>
            <a:off x="4629150" y="4231346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0F3791-4F23-7098-DBCE-45306337817F}"/>
              </a:ext>
            </a:extLst>
          </p:cNvPr>
          <p:cNvCxnSpPr>
            <a:cxnSpLocks/>
          </p:cNvCxnSpPr>
          <p:nvPr/>
        </p:nvCxnSpPr>
        <p:spPr>
          <a:xfrm>
            <a:off x="63563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F3FD9E-ADAE-2332-3487-2D32F1E85FB5}"/>
              </a:ext>
            </a:extLst>
          </p:cNvPr>
          <p:cNvCxnSpPr>
            <a:cxnSpLocks/>
          </p:cNvCxnSpPr>
          <p:nvPr/>
        </p:nvCxnSpPr>
        <p:spPr>
          <a:xfrm>
            <a:off x="117475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7E4AA5-63F7-EB2A-74FD-BF0D37D57522}"/>
              </a:ext>
            </a:extLst>
          </p:cNvPr>
          <p:cNvCxnSpPr>
            <a:cxnSpLocks/>
          </p:cNvCxnSpPr>
          <p:nvPr/>
        </p:nvCxnSpPr>
        <p:spPr>
          <a:xfrm>
            <a:off x="7518400" y="4228171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RTPS Phase Switching Modes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42954-99FA-5332-A84C-661B1F75045F}"/>
              </a:ext>
            </a:extLst>
          </p:cNvPr>
          <p:cNvSpPr/>
          <p:nvPr/>
        </p:nvSpPr>
        <p:spPr>
          <a:xfrm>
            <a:off x="16573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C9074-4E3D-2E08-10EE-FE01C9F426A6}"/>
              </a:ext>
            </a:extLst>
          </p:cNvPr>
          <p:cNvSpPr/>
          <p:nvPr/>
        </p:nvSpPr>
        <p:spPr>
          <a:xfrm>
            <a:off x="33845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89C3A-678F-6598-21B4-FB6BFED9F3C0}"/>
              </a:ext>
            </a:extLst>
          </p:cNvPr>
          <p:cNvSpPr/>
          <p:nvPr/>
        </p:nvSpPr>
        <p:spPr>
          <a:xfrm>
            <a:off x="5111750" y="3098800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4403F8-5DAD-401A-D721-C4A736A94D05}"/>
              </a:ext>
            </a:extLst>
          </p:cNvPr>
          <p:cNvSpPr/>
          <p:nvPr/>
        </p:nvSpPr>
        <p:spPr>
          <a:xfrm rot="5400000">
            <a:off x="6838950" y="3098800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98500-3916-4727-FA4C-AC0B6E8F6565}"/>
              </a:ext>
            </a:extLst>
          </p:cNvPr>
          <p:cNvSpPr/>
          <p:nvPr/>
        </p:nvSpPr>
        <p:spPr>
          <a:xfrm>
            <a:off x="16573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1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6FF41-57F3-5148-0E92-C503CFB40CF2}"/>
              </a:ext>
            </a:extLst>
          </p:cNvPr>
          <p:cNvSpPr/>
          <p:nvPr/>
        </p:nvSpPr>
        <p:spPr>
          <a:xfrm>
            <a:off x="33845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2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FAD45-6E9A-FA2C-35B1-223DFE3214B3}"/>
              </a:ext>
            </a:extLst>
          </p:cNvPr>
          <p:cNvSpPr/>
          <p:nvPr/>
        </p:nvSpPr>
        <p:spPr>
          <a:xfrm>
            <a:off x="5111750" y="4723472"/>
            <a:ext cx="1244600" cy="679450"/>
          </a:xfrm>
          <a:prstGeom prst="rect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RTPS 3</a:t>
            </a:r>
            <a:endParaRPr lang="en-CA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749141E-D8BE-AA7E-5901-D08C7A1F4E6E}"/>
              </a:ext>
            </a:extLst>
          </p:cNvPr>
          <p:cNvSpPr/>
          <p:nvPr/>
        </p:nvSpPr>
        <p:spPr>
          <a:xfrm rot="5400000">
            <a:off x="6838950" y="4723472"/>
            <a:ext cx="679450" cy="679450"/>
          </a:xfrm>
          <a:prstGeom prst="triangle">
            <a:avLst/>
          </a:prstGeom>
          <a:solidFill>
            <a:srgbClr val="F1F1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7A12F8-74B9-358E-89C0-8E006032592D}"/>
              </a:ext>
            </a:extLst>
          </p:cNvPr>
          <p:cNvCxnSpPr/>
          <p:nvPr/>
        </p:nvCxnSpPr>
        <p:spPr>
          <a:xfrm>
            <a:off x="514350" y="4260850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607A81-86AE-5EBD-FF9A-B936F7D7BD4A}"/>
              </a:ext>
            </a:extLst>
          </p:cNvPr>
          <p:cNvCxnSpPr>
            <a:cxnSpLocks/>
          </p:cNvCxnSpPr>
          <p:nvPr/>
        </p:nvCxnSpPr>
        <p:spPr>
          <a:xfrm flipV="1">
            <a:off x="117475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4CB757-54AB-6F8C-60D1-038FC5E63D92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019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F63DF2-17E0-9C8A-3553-842FD40637C9}"/>
              </a:ext>
            </a:extLst>
          </p:cNvPr>
          <p:cNvCxnSpPr>
            <a:cxnSpLocks/>
          </p:cNvCxnSpPr>
          <p:nvPr/>
        </p:nvCxnSpPr>
        <p:spPr>
          <a:xfrm>
            <a:off x="4629150" y="3438525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150312-93E4-307A-F80B-97C802300CB9}"/>
              </a:ext>
            </a:extLst>
          </p:cNvPr>
          <p:cNvCxnSpPr>
            <a:cxnSpLocks/>
          </p:cNvCxnSpPr>
          <p:nvPr/>
        </p:nvCxnSpPr>
        <p:spPr>
          <a:xfrm>
            <a:off x="63563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51E0B-123C-E00C-D6E9-3DCC2F5C8503}"/>
              </a:ext>
            </a:extLst>
          </p:cNvPr>
          <p:cNvCxnSpPr>
            <a:cxnSpLocks/>
          </p:cNvCxnSpPr>
          <p:nvPr/>
        </p:nvCxnSpPr>
        <p:spPr>
          <a:xfrm>
            <a:off x="29019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2280A-6997-1CC0-3807-2CB4C933FBEA}"/>
              </a:ext>
            </a:extLst>
          </p:cNvPr>
          <p:cNvCxnSpPr>
            <a:cxnSpLocks/>
          </p:cNvCxnSpPr>
          <p:nvPr/>
        </p:nvCxnSpPr>
        <p:spPr>
          <a:xfrm>
            <a:off x="46291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51C22-B32A-EC1E-CBAC-0F67D4B35290}"/>
              </a:ext>
            </a:extLst>
          </p:cNvPr>
          <p:cNvCxnSpPr>
            <a:cxnSpLocks/>
          </p:cNvCxnSpPr>
          <p:nvPr/>
        </p:nvCxnSpPr>
        <p:spPr>
          <a:xfrm>
            <a:off x="63563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85120A-7225-77AC-545A-34645149B46D}"/>
              </a:ext>
            </a:extLst>
          </p:cNvPr>
          <p:cNvCxnSpPr/>
          <p:nvPr/>
        </p:nvCxnSpPr>
        <p:spPr>
          <a:xfrm>
            <a:off x="8001000" y="4250397"/>
            <a:ext cx="66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4561-FFFC-6FFE-B1F9-22528B9649F3}"/>
              </a:ext>
            </a:extLst>
          </p:cNvPr>
          <p:cNvCxnSpPr>
            <a:cxnSpLocks/>
          </p:cNvCxnSpPr>
          <p:nvPr/>
        </p:nvCxnSpPr>
        <p:spPr>
          <a:xfrm>
            <a:off x="117475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8C643-7F4E-F533-E7C3-6D960E5247A4}"/>
              </a:ext>
            </a:extLst>
          </p:cNvPr>
          <p:cNvCxnSpPr>
            <a:cxnSpLocks/>
          </p:cNvCxnSpPr>
          <p:nvPr/>
        </p:nvCxnSpPr>
        <p:spPr>
          <a:xfrm>
            <a:off x="117475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72684-CFAE-AF3F-4EAE-BA7DF5C3254C}"/>
              </a:ext>
            </a:extLst>
          </p:cNvPr>
          <p:cNvCxnSpPr>
            <a:cxnSpLocks/>
          </p:cNvCxnSpPr>
          <p:nvPr/>
        </p:nvCxnSpPr>
        <p:spPr>
          <a:xfrm>
            <a:off x="7518400" y="3435350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F04936-A10A-98F8-87CE-79BB0496FBBB}"/>
              </a:ext>
            </a:extLst>
          </p:cNvPr>
          <p:cNvCxnSpPr>
            <a:cxnSpLocks/>
          </p:cNvCxnSpPr>
          <p:nvPr/>
        </p:nvCxnSpPr>
        <p:spPr>
          <a:xfrm>
            <a:off x="7518400" y="5063197"/>
            <a:ext cx="482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C26FD-0B3C-400B-99DA-689D71A4D417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16437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1098D-850D-EF01-B0A6-5F65E20C36EF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V="1">
            <a:off x="22796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39D95-4DBB-D571-F5F2-4268B718DA13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H="1"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3896-026B-8462-B90F-B4B33B6FA076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2FBD-990C-6BE5-587F-FDF341710CAB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40068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F89196-9436-C606-1BC7-E04682E9EE6B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22796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7696AF-FB92-DD10-EBF9-8641D400B5D8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1A7B3C-81FA-80F0-B6F7-754599B7535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5734050" y="3778250"/>
            <a:ext cx="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44B10-2FFD-2F93-AC0D-2F535D1F02CD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2279650" y="3778250"/>
            <a:ext cx="34544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D39460-10E6-5562-D2A7-A687C4CB51C5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V="1">
            <a:off x="4006850" y="3778250"/>
            <a:ext cx="1727200" cy="9452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8892-7FB5-65C5-B522-88F726C70071}"/>
              </a:ext>
            </a:extLst>
          </p:cNvPr>
          <p:cNvSpPr txBox="1"/>
          <p:nvPr/>
        </p:nvSpPr>
        <p:spPr>
          <a:xfrm>
            <a:off x="194911" y="1202881"/>
            <a:ext cx="8066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9 Modes for a pair of phase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PVT variation and mismatch, the constellation of the 9 modes are slightly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Provide fine tune to the constellation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</a:rPr>
              <a:t>Due to the random nature of this variation, this effect cannot be learned.</a:t>
            </a:r>
          </a:p>
        </p:txBody>
      </p:sp>
    </p:spTree>
    <p:extLst>
      <p:ext uri="{BB962C8B-B14F-4D97-AF65-F5344CB8AC3E}">
        <p14:creationId xmlns:p14="http://schemas.microsoft.com/office/powerpoint/2010/main" val="409599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22A14-7A27-C252-7B69-B8EF10C4C7F9}"/>
              </a:ext>
            </a:extLst>
          </p:cNvPr>
          <p:cNvSpPr/>
          <p:nvPr/>
        </p:nvSpPr>
        <p:spPr>
          <a:xfrm>
            <a:off x="6635494" y="272409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902EC4-FCD2-D44B-C4CA-AE3F31E5FA31}"/>
              </a:ext>
            </a:extLst>
          </p:cNvPr>
          <p:cNvSpPr/>
          <p:nvPr/>
        </p:nvSpPr>
        <p:spPr>
          <a:xfrm>
            <a:off x="7162452" y="238888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9B979F-0771-E610-E21E-B875EFD133E6}"/>
              </a:ext>
            </a:extLst>
          </p:cNvPr>
          <p:cNvSpPr/>
          <p:nvPr/>
        </p:nvSpPr>
        <p:spPr>
          <a:xfrm>
            <a:off x="7687030" y="20027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9F3B1-D558-1549-F998-E4F9DB0FCBD3}"/>
              </a:ext>
            </a:extLst>
          </p:cNvPr>
          <p:cNvSpPr/>
          <p:nvPr/>
        </p:nvSpPr>
        <p:spPr>
          <a:xfrm>
            <a:off x="7130451" y="3309774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4F947D-BC08-A04B-5374-26D70C76F55B}"/>
              </a:ext>
            </a:extLst>
          </p:cNvPr>
          <p:cNvSpPr/>
          <p:nvPr/>
        </p:nvSpPr>
        <p:spPr>
          <a:xfrm>
            <a:off x="8268974" y="2744303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EB674-FDD3-DC7F-31BD-EDD340E87C9F}"/>
              </a:ext>
            </a:extLst>
          </p:cNvPr>
          <p:cNvSpPr/>
          <p:nvPr/>
        </p:nvSpPr>
        <p:spPr>
          <a:xfrm>
            <a:off x="7577767" y="3758111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E19E34-F2BB-FACE-7E04-5DEE3CFD4CE4}"/>
              </a:ext>
            </a:extLst>
          </p:cNvPr>
          <p:cNvSpPr/>
          <p:nvPr/>
        </p:nvSpPr>
        <p:spPr>
          <a:xfrm>
            <a:off x="8292113" y="3567568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3BF5F0-734E-BC2F-930F-B1D2EFAA51D0}"/>
              </a:ext>
            </a:extLst>
          </p:cNvPr>
          <p:cNvSpPr/>
          <p:nvPr/>
        </p:nvSpPr>
        <p:spPr>
          <a:xfrm>
            <a:off x="8895334" y="3401749"/>
            <a:ext cx="222250" cy="222250"/>
          </a:xfrm>
          <a:prstGeom prst="ellipse">
            <a:avLst/>
          </a:prstGeom>
          <a:solidFill>
            <a:srgbClr val="FA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DE7B2B-B75E-39BE-0E64-AFE477FACEB1}"/>
              </a:ext>
            </a:extLst>
          </p:cNvPr>
          <p:cNvSpPr/>
          <p:nvPr/>
        </p:nvSpPr>
        <p:spPr>
          <a:xfrm>
            <a:off x="7688413" y="3039486"/>
            <a:ext cx="140013" cy="140013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3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C3F56D7-1193-3389-0542-C1E9C2C6677F}"/>
              </a:ext>
            </a:extLst>
          </p:cNvPr>
          <p:cNvSpPr/>
          <p:nvPr/>
        </p:nvSpPr>
        <p:spPr>
          <a:xfrm>
            <a:off x="7276785" y="2618024"/>
            <a:ext cx="963270" cy="963270"/>
          </a:xfrm>
          <a:prstGeom prst="ellipse">
            <a:avLst/>
          </a:prstGeom>
          <a:solidFill>
            <a:srgbClr val="00B0F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B7795A-99B2-A230-631B-2BA9BB2EAC7A}"/>
              </a:ext>
            </a:extLst>
          </p:cNvPr>
          <p:cNvSpPr/>
          <p:nvPr/>
        </p:nvSpPr>
        <p:spPr>
          <a:xfrm>
            <a:off x="7647295" y="299092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7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3DC9652-0D2D-604A-B6BF-94718453F90C}"/>
              </a:ext>
            </a:extLst>
          </p:cNvPr>
          <p:cNvSpPr/>
          <p:nvPr/>
        </p:nvSpPr>
        <p:spPr>
          <a:xfrm>
            <a:off x="4359449" y="1556356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1941347-27A8-2DAE-CA29-8B27A4649AAC}"/>
              </a:ext>
            </a:extLst>
          </p:cNvPr>
          <p:cNvSpPr/>
          <p:nvPr/>
        </p:nvSpPr>
        <p:spPr>
          <a:xfrm>
            <a:off x="4693695" y="1512372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ABD0B5F-B4C9-F14E-EBBC-6E3CA99C731B}"/>
              </a:ext>
            </a:extLst>
          </p:cNvPr>
          <p:cNvSpPr/>
          <p:nvPr/>
        </p:nvSpPr>
        <p:spPr>
          <a:xfrm>
            <a:off x="5062391" y="157248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B10528C-28A3-F07F-FB12-54A4B14431FB}"/>
              </a:ext>
            </a:extLst>
          </p:cNvPr>
          <p:cNvSpPr/>
          <p:nvPr/>
        </p:nvSpPr>
        <p:spPr>
          <a:xfrm>
            <a:off x="5412026" y="143465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C12FB2A-D0AA-CE8C-3D8D-C238CFC4EB08}"/>
              </a:ext>
            </a:extLst>
          </p:cNvPr>
          <p:cNvSpPr/>
          <p:nvPr/>
        </p:nvSpPr>
        <p:spPr>
          <a:xfrm>
            <a:off x="5677732" y="156222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CEEF7E2-BBA2-A0A4-50B3-E07B4D2E1103}"/>
              </a:ext>
            </a:extLst>
          </p:cNvPr>
          <p:cNvSpPr/>
          <p:nvPr/>
        </p:nvSpPr>
        <p:spPr>
          <a:xfrm>
            <a:off x="5965801" y="14610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BEA09B7-2A81-B1B5-741D-7A67A3FAB9FF}"/>
              </a:ext>
            </a:extLst>
          </p:cNvPr>
          <p:cNvSpPr/>
          <p:nvPr/>
        </p:nvSpPr>
        <p:spPr>
          <a:xfrm>
            <a:off x="6240297" y="147426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594EC-0C91-1E55-9954-B3EB1B702698}"/>
              </a:ext>
            </a:extLst>
          </p:cNvPr>
          <p:cNvSpPr/>
          <p:nvPr/>
        </p:nvSpPr>
        <p:spPr>
          <a:xfrm>
            <a:off x="6571609" y="158128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6F74C3-4E94-DED3-FB2D-129E1C4DD52C}"/>
              </a:ext>
            </a:extLst>
          </p:cNvPr>
          <p:cNvSpPr/>
          <p:nvPr/>
        </p:nvSpPr>
        <p:spPr>
          <a:xfrm>
            <a:off x="6814970" y="12763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EA7552C-FF30-4FAA-E798-65C415BBA95D}"/>
              </a:ext>
            </a:extLst>
          </p:cNvPr>
          <p:cNvSpPr/>
          <p:nvPr/>
        </p:nvSpPr>
        <p:spPr>
          <a:xfrm>
            <a:off x="7095339" y="13708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B5498E-CCB6-CEFB-C518-F075F077FCEE}"/>
              </a:ext>
            </a:extLst>
          </p:cNvPr>
          <p:cNvSpPr/>
          <p:nvPr/>
        </p:nvSpPr>
        <p:spPr>
          <a:xfrm>
            <a:off x="7361045" y="14727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CB55A86-5181-CD85-7A4D-C799B18C4020}"/>
              </a:ext>
            </a:extLst>
          </p:cNvPr>
          <p:cNvSpPr/>
          <p:nvPr/>
        </p:nvSpPr>
        <p:spPr>
          <a:xfrm>
            <a:off x="4080912" y="137456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7A1E9E8-DE96-71F7-540C-CF9523291EDF}"/>
              </a:ext>
            </a:extLst>
          </p:cNvPr>
          <p:cNvSpPr/>
          <p:nvPr/>
        </p:nvSpPr>
        <p:spPr>
          <a:xfrm>
            <a:off x="7586808" y="156881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FCB2B8-D2BE-71FF-E75F-2918955936D7}"/>
              </a:ext>
            </a:extLst>
          </p:cNvPr>
          <p:cNvSpPr/>
          <p:nvPr/>
        </p:nvSpPr>
        <p:spPr>
          <a:xfrm>
            <a:off x="7762726" y="1276349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2BB44FB-11B2-3706-1DC7-E8E1F24D6AF8}"/>
              </a:ext>
            </a:extLst>
          </p:cNvPr>
          <p:cNvSpPr/>
          <p:nvPr/>
        </p:nvSpPr>
        <p:spPr>
          <a:xfrm>
            <a:off x="7971270" y="147059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A52A94-3D5F-16CA-8AB9-A8F29BCFB2C9}"/>
              </a:ext>
            </a:extLst>
          </p:cNvPr>
          <p:cNvSpPr/>
          <p:nvPr/>
        </p:nvSpPr>
        <p:spPr>
          <a:xfrm>
            <a:off x="8245397" y="134817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ABA499-BFBA-E0B0-4E18-1C90222DFA3C}"/>
              </a:ext>
            </a:extLst>
          </p:cNvPr>
          <p:cNvSpPr/>
          <p:nvPr/>
        </p:nvSpPr>
        <p:spPr>
          <a:xfrm>
            <a:off x="8462739" y="154901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151AAF-4981-9619-2FBD-97D00463E56F}"/>
              </a:ext>
            </a:extLst>
          </p:cNvPr>
          <p:cNvSpPr/>
          <p:nvPr/>
        </p:nvSpPr>
        <p:spPr>
          <a:xfrm>
            <a:off x="4359449" y="1958043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324C923-C225-A8B1-21CC-02E50FF7D55D}"/>
              </a:ext>
            </a:extLst>
          </p:cNvPr>
          <p:cNvSpPr/>
          <p:nvPr/>
        </p:nvSpPr>
        <p:spPr>
          <a:xfrm>
            <a:off x="4693695" y="191405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D7E8DAA-48E4-9293-F623-D3B29E7DB672}"/>
              </a:ext>
            </a:extLst>
          </p:cNvPr>
          <p:cNvSpPr/>
          <p:nvPr/>
        </p:nvSpPr>
        <p:spPr>
          <a:xfrm>
            <a:off x="5062391" y="197417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A9D49A8-5C6F-B280-D57F-927285801E4C}"/>
              </a:ext>
            </a:extLst>
          </p:cNvPr>
          <p:cNvSpPr/>
          <p:nvPr/>
        </p:nvSpPr>
        <p:spPr>
          <a:xfrm>
            <a:off x="5412026" y="18363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DDDE54C-4686-9A9D-D2C2-511DD0C143EA}"/>
              </a:ext>
            </a:extLst>
          </p:cNvPr>
          <p:cNvSpPr/>
          <p:nvPr/>
        </p:nvSpPr>
        <p:spPr>
          <a:xfrm>
            <a:off x="5677732" y="196391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0D27931-74AB-9C75-CB47-63B508D11983}"/>
              </a:ext>
            </a:extLst>
          </p:cNvPr>
          <p:cNvSpPr/>
          <p:nvPr/>
        </p:nvSpPr>
        <p:spPr>
          <a:xfrm>
            <a:off x="5965801" y="186275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E34A72-74BE-DC53-7266-3E68887411F8}"/>
              </a:ext>
            </a:extLst>
          </p:cNvPr>
          <p:cNvSpPr/>
          <p:nvPr/>
        </p:nvSpPr>
        <p:spPr>
          <a:xfrm>
            <a:off x="6240297" y="187595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412BCF1-4B65-6D91-5658-E9BBE8CE6BAD}"/>
              </a:ext>
            </a:extLst>
          </p:cNvPr>
          <p:cNvSpPr/>
          <p:nvPr/>
        </p:nvSpPr>
        <p:spPr>
          <a:xfrm>
            <a:off x="6571609" y="19829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497DE1D-567A-88D7-307A-71996EA226F7}"/>
              </a:ext>
            </a:extLst>
          </p:cNvPr>
          <p:cNvSpPr/>
          <p:nvPr/>
        </p:nvSpPr>
        <p:spPr>
          <a:xfrm>
            <a:off x="6814970" y="167803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FBB600-1DFA-8E0E-5326-3403F79A5814}"/>
              </a:ext>
            </a:extLst>
          </p:cNvPr>
          <p:cNvSpPr/>
          <p:nvPr/>
        </p:nvSpPr>
        <p:spPr>
          <a:xfrm>
            <a:off x="7095339" y="17725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1F526F7-7790-1A39-5AB9-176D56694276}"/>
              </a:ext>
            </a:extLst>
          </p:cNvPr>
          <p:cNvSpPr/>
          <p:nvPr/>
        </p:nvSpPr>
        <p:spPr>
          <a:xfrm>
            <a:off x="7361045" y="18744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A739EDB-38F5-0B3C-CAE5-FA45D0D48FB7}"/>
              </a:ext>
            </a:extLst>
          </p:cNvPr>
          <p:cNvSpPr/>
          <p:nvPr/>
        </p:nvSpPr>
        <p:spPr>
          <a:xfrm>
            <a:off x="4080912" y="1776254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1610B41-CF09-72D9-8FB2-86D1D58A2095}"/>
              </a:ext>
            </a:extLst>
          </p:cNvPr>
          <p:cNvSpPr/>
          <p:nvPr/>
        </p:nvSpPr>
        <p:spPr>
          <a:xfrm>
            <a:off x="7586808" y="197050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1CC0A92-446D-3EE5-C789-70BBA7164D3F}"/>
              </a:ext>
            </a:extLst>
          </p:cNvPr>
          <p:cNvSpPr/>
          <p:nvPr/>
        </p:nvSpPr>
        <p:spPr>
          <a:xfrm>
            <a:off x="7762726" y="167803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6F3F07C-E8C4-9E99-AB0E-B57A64F11B91}"/>
              </a:ext>
            </a:extLst>
          </p:cNvPr>
          <p:cNvSpPr/>
          <p:nvPr/>
        </p:nvSpPr>
        <p:spPr>
          <a:xfrm>
            <a:off x="7971270" y="187227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663AFC4-CF88-6047-A468-3026E13CB0D4}"/>
              </a:ext>
            </a:extLst>
          </p:cNvPr>
          <p:cNvSpPr/>
          <p:nvPr/>
        </p:nvSpPr>
        <p:spPr>
          <a:xfrm>
            <a:off x="8245397" y="174986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104C7E42-AB09-9612-D008-4A175BD9F51B}"/>
              </a:ext>
            </a:extLst>
          </p:cNvPr>
          <p:cNvSpPr/>
          <p:nvPr/>
        </p:nvSpPr>
        <p:spPr>
          <a:xfrm>
            <a:off x="8462739" y="195070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B13CEEC-DE04-A464-9747-98B22EFC16CD}"/>
              </a:ext>
            </a:extLst>
          </p:cNvPr>
          <p:cNvSpPr/>
          <p:nvPr/>
        </p:nvSpPr>
        <p:spPr>
          <a:xfrm>
            <a:off x="4359449" y="2361938"/>
            <a:ext cx="105548" cy="105548"/>
          </a:xfrm>
          <a:prstGeom prst="ellipse">
            <a:avLst/>
          </a:prstGeom>
          <a:solidFill>
            <a:srgbClr val="C000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BC52A70-0F0A-FF62-5BCA-803AD938CBB5}"/>
              </a:ext>
            </a:extLst>
          </p:cNvPr>
          <p:cNvSpPr/>
          <p:nvPr/>
        </p:nvSpPr>
        <p:spPr>
          <a:xfrm>
            <a:off x="4693695" y="23179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C95C061-A988-5FA6-79FB-694FF02BF989}"/>
              </a:ext>
            </a:extLst>
          </p:cNvPr>
          <p:cNvSpPr/>
          <p:nvPr/>
        </p:nvSpPr>
        <p:spPr>
          <a:xfrm>
            <a:off x="5062391" y="237806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CE9FC6-4936-3BC9-665C-0B751DEE95B4}"/>
              </a:ext>
            </a:extLst>
          </p:cNvPr>
          <p:cNvSpPr/>
          <p:nvPr/>
        </p:nvSpPr>
        <p:spPr>
          <a:xfrm>
            <a:off x="5412026" y="224024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83847B2-ADF1-F69B-460A-7E2D66EAB792}"/>
              </a:ext>
            </a:extLst>
          </p:cNvPr>
          <p:cNvSpPr/>
          <p:nvPr/>
        </p:nvSpPr>
        <p:spPr>
          <a:xfrm>
            <a:off x="5677732" y="23678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3B9A2EF-6158-31E5-7AFC-B7A4796547D5}"/>
              </a:ext>
            </a:extLst>
          </p:cNvPr>
          <p:cNvSpPr/>
          <p:nvPr/>
        </p:nvSpPr>
        <p:spPr>
          <a:xfrm>
            <a:off x="5965801" y="226664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8706938-7A9B-0F49-BA25-34FABAF24604}"/>
              </a:ext>
            </a:extLst>
          </p:cNvPr>
          <p:cNvSpPr/>
          <p:nvPr/>
        </p:nvSpPr>
        <p:spPr>
          <a:xfrm>
            <a:off x="6240297" y="2279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5894268-0F04-D2B0-C407-9C9BD78F2997}"/>
              </a:ext>
            </a:extLst>
          </p:cNvPr>
          <p:cNvSpPr/>
          <p:nvPr/>
        </p:nvSpPr>
        <p:spPr>
          <a:xfrm>
            <a:off x="6571609" y="238686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6D3E1D5-4E2A-B8EA-CB59-0EDF2033D90B}"/>
              </a:ext>
            </a:extLst>
          </p:cNvPr>
          <p:cNvSpPr/>
          <p:nvPr/>
        </p:nvSpPr>
        <p:spPr>
          <a:xfrm>
            <a:off x="6814970" y="208193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D55B107-9E0B-6092-C71A-AD534FC374EF}"/>
              </a:ext>
            </a:extLst>
          </p:cNvPr>
          <p:cNvSpPr/>
          <p:nvPr/>
        </p:nvSpPr>
        <p:spPr>
          <a:xfrm>
            <a:off x="7095339" y="217647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54D1E-9BE6-3F87-9E86-4925DAE7C2DA}"/>
              </a:ext>
            </a:extLst>
          </p:cNvPr>
          <p:cNvSpPr/>
          <p:nvPr/>
        </p:nvSpPr>
        <p:spPr>
          <a:xfrm>
            <a:off x="7361045" y="227836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98D2D2A-604F-1A3B-DB15-3D7024D4DA19}"/>
              </a:ext>
            </a:extLst>
          </p:cNvPr>
          <p:cNvSpPr/>
          <p:nvPr/>
        </p:nvSpPr>
        <p:spPr>
          <a:xfrm>
            <a:off x="4080912" y="21801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0FE5A5A-26BD-B44C-297D-48BB86BF23D8}"/>
              </a:ext>
            </a:extLst>
          </p:cNvPr>
          <p:cNvSpPr/>
          <p:nvPr/>
        </p:nvSpPr>
        <p:spPr>
          <a:xfrm>
            <a:off x="7586808" y="237439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06FADC-927F-3D21-A566-A55E51D930C9}"/>
              </a:ext>
            </a:extLst>
          </p:cNvPr>
          <p:cNvSpPr/>
          <p:nvPr/>
        </p:nvSpPr>
        <p:spPr>
          <a:xfrm>
            <a:off x="7762726" y="208193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FBCAD18-9F50-5D22-007E-57565827343A}"/>
              </a:ext>
            </a:extLst>
          </p:cNvPr>
          <p:cNvSpPr/>
          <p:nvPr/>
        </p:nvSpPr>
        <p:spPr>
          <a:xfrm>
            <a:off x="7971270" y="227617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7FEB7D6B-AEB0-687D-A551-803B63FEBDE1}"/>
              </a:ext>
            </a:extLst>
          </p:cNvPr>
          <p:cNvSpPr/>
          <p:nvPr/>
        </p:nvSpPr>
        <p:spPr>
          <a:xfrm>
            <a:off x="8245397" y="21537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DCFAA48-6ACC-990A-A574-EA5D066193CF}"/>
              </a:ext>
            </a:extLst>
          </p:cNvPr>
          <p:cNvSpPr/>
          <p:nvPr/>
        </p:nvSpPr>
        <p:spPr>
          <a:xfrm>
            <a:off x="8462739" y="235459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1485C00-3AE4-9ECB-C97B-9913F7BD1980}"/>
              </a:ext>
            </a:extLst>
          </p:cNvPr>
          <p:cNvSpPr/>
          <p:nvPr/>
        </p:nvSpPr>
        <p:spPr>
          <a:xfrm>
            <a:off x="4359449" y="284282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F5DC48C-18B7-205B-8771-9C35EBE67110}"/>
              </a:ext>
            </a:extLst>
          </p:cNvPr>
          <p:cNvSpPr/>
          <p:nvPr/>
        </p:nvSpPr>
        <p:spPr>
          <a:xfrm>
            <a:off x="4693695" y="27988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22D003-9BEA-7501-B41F-1ECC181D01F8}"/>
              </a:ext>
            </a:extLst>
          </p:cNvPr>
          <p:cNvSpPr/>
          <p:nvPr/>
        </p:nvSpPr>
        <p:spPr>
          <a:xfrm>
            <a:off x="5062391" y="28589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EA593D6-F00D-0AF0-CF3D-B72651002DE4}"/>
              </a:ext>
            </a:extLst>
          </p:cNvPr>
          <p:cNvSpPr/>
          <p:nvPr/>
        </p:nvSpPr>
        <p:spPr>
          <a:xfrm>
            <a:off x="5412026" y="272113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CB854BA-45D2-4FA6-3AAF-25DCBF86F451}"/>
              </a:ext>
            </a:extLst>
          </p:cNvPr>
          <p:cNvSpPr/>
          <p:nvPr/>
        </p:nvSpPr>
        <p:spPr>
          <a:xfrm>
            <a:off x="5677732" y="28487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0D56FA3-B1D7-5001-6226-33156CB8C04B}"/>
              </a:ext>
            </a:extLst>
          </p:cNvPr>
          <p:cNvSpPr/>
          <p:nvPr/>
        </p:nvSpPr>
        <p:spPr>
          <a:xfrm>
            <a:off x="5965801" y="27475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76735B2-9B49-2EC8-1115-7892470A0540}"/>
              </a:ext>
            </a:extLst>
          </p:cNvPr>
          <p:cNvSpPr/>
          <p:nvPr/>
        </p:nvSpPr>
        <p:spPr>
          <a:xfrm>
            <a:off x="6240297" y="27607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EEE4934-A34A-21E3-1447-D136DECF4D4D}"/>
              </a:ext>
            </a:extLst>
          </p:cNvPr>
          <p:cNvSpPr/>
          <p:nvPr/>
        </p:nvSpPr>
        <p:spPr>
          <a:xfrm>
            <a:off x="6571609" y="286775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1816E0-9CD2-26DC-0A00-069996A2C1EC}"/>
              </a:ext>
            </a:extLst>
          </p:cNvPr>
          <p:cNvSpPr/>
          <p:nvPr/>
        </p:nvSpPr>
        <p:spPr>
          <a:xfrm>
            <a:off x="6814970" y="25628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5952938-098E-8C6F-8940-DA78AC167BA0}"/>
              </a:ext>
            </a:extLst>
          </p:cNvPr>
          <p:cNvSpPr/>
          <p:nvPr/>
        </p:nvSpPr>
        <p:spPr>
          <a:xfrm>
            <a:off x="7095339" y="265736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39C2565-48E0-28DE-B122-DBF9D3E50853}"/>
              </a:ext>
            </a:extLst>
          </p:cNvPr>
          <p:cNvSpPr/>
          <p:nvPr/>
        </p:nvSpPr>
        <p:spPr>
          <a:xfrm>
            <a:off x="7361045" y="275925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5D5A379-4AB4-914E-3E64-735807BE7502}"/>
              </a:ext>
            </a:extLst>
          </p:cNvPr>
          <p:cNvSpPr/>
          <p:nvPr/>
        </p:nvSpPr>
        <p:spPr>
          <a:xfrm>
            <a:off x="4080912" y="26610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6308B8B-55FE-5A6F-4BE3-9E917ADF5957}"/>
              </a:ext>
            </a:extLst>
          </p:cNvPr>
          <p:cNvSpPr/>
          <p:nvPr/>
        </p:nvSpPr>
        <p:spPr>
          <a:xfrm>
            <a:off x="7586808" y="2855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5258CF-1BFC-5252-A1E2-C2474B432E9C}"/>
              </a:ext>
            </a:extLst>
          </p:cNvPr>
          <p:cNvSpPr/>
          <p:nvPr/>
        </p:nvSpPr>
        <p:spPr>
          <a:xfrm>
            <a:off x="7762726" y="25628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0E09483-356D-C666-650D-4060578C792F}"/>
              </a:ext>
            </a:extLst>
          </p:cNvPr>
          <p:cNvSpPr/>
          <p:nvPr/>
        </p:nvSpPr>
        <p:spPr>
          <a:xfrm>
            <a:off x="7971270" y="2757063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4C2F125E-DACC-A49C-4D0D-3EA24ADE39E7}"/>
              </a:ext>
            </a:extLst>
          </p:cNvPr>
          <p:cNvSpPr/>
          <p:nvPr/>
        </p:nvSpPr>
        <p:spPr>
          <a:xfrm>
            <a:off x="8245397" y="263464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C187BD7-4C51-D521-C211-453A7647C65B}"/>
              </a:ext>
            </a:extLst>
          </p:cNvPr>
          <p:cNvSpPr/>
          <p:nvPr/>
        </p:nvSpPr>
        <p:spPr>
          <a:xfrm>
            <a:off x="8462739" y="283548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9B382B8-0F9C-7332-4178-1AF4E2248108}"/>
              </a:ext>
            </a:extLst>
          </p:cNvPr>
          <p:cNvSpPr/>
          <p:nvPr/>
        </p:nvSpPr>
        <p:spPr>
          <a:xfrm>
            <a:off x="4359449" y="327973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EBBAD2AE-A5C2-A329-7221-2989CB9CAE34}"/>
              </a:ext>
            </a:extLst>
          </p:cNvPr>
          <p:cNvSpPr/>
          <p:nvPr/>
        </p:nvSpPr>
        <p:spPr>
          <a:xfrm>
            <a:off x="4745180" y="33325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B0CDE9B-4B75-D8DB-7EBF-26A9F272AD63}"/>
              </a:ext>
            </a:extLst>
          </p:cNvPr>
          <p:cNvSpPr/>
          <p:nvPr/>
        </p:nvSpPr>
        <p:spPr>
          <a:xfrm>
            <a:off x="5060188" y="320349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452B8-8FBB-C384-1190-A88D0025E6C4}"/>
              </a:ext>
            </a:extLst>
          </p:cNvPr>
          <p:cNvSpPr/>
          <p:nvPr/>
        </p:nvSpPr>
        <p:spPr>
          <a:xfrm>
            <a:off x="5412026" y="315803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3E73CA2-2253-A560-ABB2-9BBFB81B57EB}"/>
              </a:ext>
            </a:extLst>
          </p:cNvPr>
          <p:cNvSpPr/>
          <p:nvPr/>
        </p:nvSpPr>
        <p:spPr>
          <a:xfrm>
            <a:off x="5677732" y="328560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06EFF84-CEBE-0C8A-2ABB-102CDBAA71C9}"/>
              </a:ext>
            </a:extLst>
          </p:cNvPr>
          <p:cNvSpPr/>
          <p:nvPr/>
        </p:nvSpPr>
        <p:spPr>
          <a:xfrm>
            <a:off x="5965801" y="3184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C9884FD-94E1-C9D2-4030-13A42C36521E}"/>
              </a:ext>
            </a:extLst>
          </p:cNvPr>
          <p:cNvSpPr/>
          <p:nvPr/>
        </p:nvSpPr>
        <p:spPr>
          <a:xfrm>
            <a:off x="6240297" y="319764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7169454-26D2-4D92-E52E-D16517FAF8AC}"/>
              </a:ext>
            </a:extLst>
          </p:cNvPr>
          <p:cNvSpPr/>
          <p:nvPr/>
        </p:nvSpPr>
        <p:spPr>
          <a:xfrm>
            <a:off x="6571609" y="330466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09615C62-2AAC-CAD2-3599-1DF97A8E920E}"/>
              </a:ext>
            </a:extLst>
          </p:cNvPr>
          <p:cNvSpPr/>
          <p:nvPr/>
        </p:nvSpPr>
        <p:spPr>
          <a:xfrm>
            <a:off x="6814970" y="299972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515D3E6-B97C-559C-88D8-56A574CA9F63}"/>
              </a:ext>
            </a:extLst>
          </p:cNvPr>
          <p:cNvSpPr/>
          <p:nvPr/>
        </p:nvSpPr>
        <p:spPr>
          <a:xfrm>
            <a:off x="7095339" y="309427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6549C444-C101-C451-59B9-33F91B956893}"/>
              </a:ext>
            </a:extLst>
          </p:cNvPr>
          <p:cNvSpPr/>
          <p:nvPr/>
        </p:nvSpPr>
        <p:spPr>
          <a:xfrm>
            <a:off x="7361045" y="319616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D658BE-99A0-DEAF-650A-738A93B67799}"/>
              </a:ext>
            </a:extLst>
          </p:cNvPr>
          <p:cNvSpPr/>
          <p:nvPr/>
        </p:nvSpPr>
        <p:spPr>
          <a:xfrm>
            <a:off x="4080912" y="30979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9C669EE-B2B3-E411-31F6-325452073716}"/>
              </a:ext>
            </a:extLst>
          </p:cNvPr>
          <p:cNvSpPr/>
          <p:nvPr/>
        </p:nvSpPr>
        <p:spPr>
          <a:xfrm>
            <a:off x="7586808" y="329219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A202A6B-7C0D-1445-9B83-E8823BDB4A9D}"/>
              </a:ext>
            </a:extLst>
          </p:cNvPr>
          <p:cNvSpPr/>
          <p:nvPr/>
        </p:nvSpPr>
        <p:spPr>
          <a:xfrm>
            <a:off x="7762726" y="299972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321ACC9-6C6B-8DB5-AC34-64B92B95BBE9}"/>
              </a:ext>
            </a:extLst>
          </p:cNvPr>
          <p:cNvSpPr/>
          <p:nvPr/>
        </p:nvSpPr>
        <p:spPr>
          <a:xfrm>
            <a:off x="7971270" y="3193970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2A2BEFD-B59D-AECF-268C-9E6E9B0A5E1C}"/>
              </a:ext>
            </a:extLst>
          </p:cNvPr>
          <p:cNvSpPr/>
          <p:nvPr/>
        </p:nvSpPr>
        <p:spPr>
          <a:xfrm>
            <a:off x="8245397" y="307155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75FD9E9-8C01-A778-E977-B8AB40DD8CA6}"/>
              </a:ext>
            </a:extLst>
          </p:cNvPr>
          <p:cNvSpPr/>
          <p:nvPr/>
        </p:nvSpPr>
        <p:spPr>
          <a:xfrm>
            <a:off x="8462739" y="327239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C0DF469-DF1D-9019-5FE7-58E399B81E04}"/>
              </a:ext>
            </a:extLst>
          </p:cNvPr>
          <p:cNvSpPr/>
          <p:nvPr/>
        </p:nvSpPr>
        <p:spPr>
          <a:xfrm>
            <a:off x="4359449" y="374422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EA68A14-37E0-CD1D-67B1-E735B6FBDC86}"/>
              </a:ext>
            </a:extLst>
          </p:cNvPr>
          <p:cNvSpPr/>
          <p:nvPr/>
        </p:nvSpPr>
        <p:spPr>
          <a:xfrm>
            <a:off x="4693695" y="370023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F22DC1-3A18-C72A-664A-7B38230741C7}"/>
              </a:ext>
            </a:extLst>
          </p:cNvPr>
          <p:cNvSpPr/>
          <p:nvPr/>
        </p:nvSpPr>
        <p:spPr>
          <a:xfrm>
            <a:off x="5067509" y="369339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2E8469B-AF00-21AE-960B-933698DF5CEA}"/>
              </a:ext>
            </a:extLst>
          </p:cNvPr>
          <p:cNvSpPr/>
          <p:nvPr/>
        </p:nvSpPr>
        <p:spPr>
          <a:xfrm>
            <a:off x="5412026" y="362252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1173B3E-C443-737F-6000-BB0E9173B8CE}"/>
              </a:ext>
            </a:extLst>
          </p:cNvPr>
          <p:cNvSpPr/>
          <p:nvPr/>
        </p:nvSpPr>
        <p:spPr>
          <a:xfrm>
            <a:off x="5677732" y="375009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6494347-F7A4-C07F-0465-68DCC8A6511A}"/>
              </a:ext>
            </a:extLst>
          </p:cNvPr>
          <p:cNvSpPr/>
          <p:nvPr/>
        </p:nvSpPr>
        <p:spPr>
          <a:xfrm>
            <a:off x="5965801" y="364893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066DEC7B-A0FA-4BAE-D772-A90BD4438CA2}"/>
              </a:ext>
            </a:extLst>
          </p:cNvPr>
          <p:cNvSpPr/>
          <p:nvPr/>
        </p:nvSpPr>
        <p:spPr>
          <a:xfrm>
            <a:off x="6240297" y="366213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FB026C1-7D80-AD24-3CFB-4A919D7E75E6}"/>
              </a:ext>
            </a:extLst>
          </p:cNvPr>
          <p:cNvSpPr/>
          <p:nvPr/>
        </p:nvSpPr>
        <p:spPr>
          <a:xfrm>
            <a:off x="6564270" y="37149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317CC26-BB6C-7E4E-A130-B50445F8DCF1}"/>
              </a:ext>
            </a:extLst>
          </p:cNvPr>
          <p:cNvSpPr/>
          <p:nvPr/>
        </p:nvSpPr>
        <p:spPr>
          <a:xfrm>
            <a:off x="6814970" y="346421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7920255-8C72-6446-F5A4-70F59D9C6E2E}"/>
              </a:ext>
            </a:extLst>
          </p:cNvPr>
          <p:cNvSpPr/>
          <p:nvPr/>
        </p:nvSpPr>
        <p:spPr>
          <a:xfrm>
            <a:off x="7095339" y="355876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B5CE9C9-B0F4-25A3-05DB-31B876C1867F}"/>
              </a:ext>
            </a:extLst>
          </p:cNvPr>
          <p:cNvSpPr/>
          <p:nvPr/>
        </p:nvSpPr>
        <p:spPr>
          <a:xfrm>
            <a:off x="7361045" y="366065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74C5E68-9EB7-7183-5F82-5B66A45DAA95}"/>
              </a:ext>
            </a:extLst>
          </p:cNvPr>
          <p:cNvSpPr/>
          <p:nvPr/>
        </p:nvSpPr>
        <p:spPr>
          <a:xfrm>
            <a:off x="4080912" y="3562435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27CFD4D-48BD-ED91-FE9E-C6B5F04F6179}"/>
              </a:ext>
            </a:extLst>
          </p:cNvPr>
          <p:cNvSpPr/>
          <p:nvPr/>
        </p:nvSpPr>
        <p:spPr>
          <a:xfrm>
            <a:off x="7586808" y="37566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F2F176-401B-4724-9738-6FC500CA8E1A}"/>
              </a:ext>
            </a:extLst>
          </p:cNvPr>
          <p:cNvSpPr/>
          <p:nvPr/>
        </p:nvSpPr>
        <p:spPr>
          <a:xfrm>
            <a:off x="7762726" y="346421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7F907F6D-236B-D828-6F20-3EA5A40E98C2}"/>
              </a:ext>
            </a:extLst>
          </p:cNvPr>
          <p:cNvSpPr/>
          <p:nvPr/>
        </p:nvSpPr>
        <p:spPr>
          <a:xfrm>
            <a:off x="7971270" y="36584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BC22176-601C-C54C-BAF3-F0729B9A8515}"/>
              </a:ext>
            </a:extLst>
          </p:cNvPr>
          <p:cNvSpPr/>
          <p:nvPr/>
        </p:nvSpPr>
        <p:spPr>
          <a:xfrm>
            <a:off x="8245397" y="353604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68A701A-5A3D-3E62-8BA5-7D2F135FFD73}"/>
              </a:ext>
            </a:extLst>
          </p:cNvPr>
          <p:cNvSpPr/>
          <p:nvPr/>
        </p:nvSpPr>
        <p:spPr>
          <a:xfrm>
            <a:off x="8462739" y="373688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4A885C40-4F0E-B05E-EB97-184FBF8CB417}"/>
              </a:ext>
            </a:extLst>
          </p:cNvPr>
          <p:cNvSpPr/>
          <p:nvPr/>
        </p:nvSpPr>
        <p:spPr>
          <a:xfrm>
            <a:off x="4359449" y="4222293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6DD451E-0CF1-BFAA-AF1E-CCAF2FBFB6CD}"/>
              </a:ext>
            </a:extLst>
          </p:cNvPr>
          <p:cNvSpPr/>
          <p:nvPr/>
        </p:nvSpPr>
        <p:spPr>
          <a:xfrm>
            <a:off x="4693695" y="417830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D357390-B7CA-0833-D22D-83A4E1BC7D48}"/>
              </a:ext>
            </a:extLst>
          </p:cNvPr>
          <p:cNvSpPr/>
          <p:nvPr/>
        </p:nvSpPr>
        <p:spPr>
          <a:xfrm>
            <a:off x="5034165" y="417429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D61BAED-01F6-9C0F-B84B-E85C5B114EA1}"/>
              </a:ext>
            </a:extLst>
          </p:cNvPr>
          <p:cNvSpPr/>
          <p:nvPr/>
        </p:nvSpPr>
        <p:spPr>
          <a:xfrm>
            <a:off x="5412026" y="410059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F938FC1D-2981-40D7-7FA3-CCE97D43A301}"/>
              </a:ext>
            </a:extLst>
          </p:cNvPr>
          <p:cNvSpPr/>
          <p:nvPr/>
        </p:nvSpPr>
        <p:spPr>
          <a:xfrm>
            <a:off x="5677732" y="422816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1282AA9-8960-0A1C-ED0F-6EB682031D69}"/>
              </a:ext>
            </a:extLst>
          </p:cNvPr>
          <p:cNvSpPr/>
          <p:nvPr/>
        </p:nvSpPr>
        <p:spPr>
          <a:xfrm>
            <a:off x="5965801" y="412700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8B051E7-54C6-DC79-1E3F-31328CD4A627}"/>
              </a:ext>
            </a:extLst>
          </p:cNvPr>
          <p:cNvSpPr/>
          <p:nvPr/>
        </p:nvSpPr>
        <p:spPr>
          <a:xfrm>
            <a:off x="6240297" y="414020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871249B-32C4-5EA7-CAE6-06CB3726BA05}"/>
              </a:ext>
            </a:extLst>
          </p:cNvPr>
          <p:cNvSpPr/>
          <p:nvPr/>
        </p:nvSpPr>
        <p:spPr>
          <a:xfrm>
            <a:off x="6571609" y="424721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15E3B1F-339E-1B60-E8F7-AEA5DF96C928}"/>
              </a:ext>
            </a:extLst>
          </p:cNvPr>
          <p:cNvSpPr/>
          <p:nvPr/>
        </p:nvSpPr>
        <p:spPr>
          <a:xfrm>
            <a:off x="6814970" y="394228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E8F73B4-2AF0-E441-ECAC-EE3785CD3AAB}"/>
              </a:ext>
            </a:extLst>
          </p:cNvPr>
          <p:cNvSpPr/>
          <p:nvPr/>
        </p:nvSpPr>
        <p:spPr>
          <a:xfrm>
            <a:off x="7095339" y="403683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3EC4A18-7C4A-E18F-562D-F923FB14B369}"/>
              </a:ext>
            </a:extLst>
          </p:cNvPr>
          <p:cNvSpPr/>
          <p:nvPr/>
        </p:nvSpPr>
        <p:spPr>
          <a:xfrm>
            <a:off x="7361045" y="413872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DBC1A9A-8EC9-34D5-474C-4BF01AA1EA67}"/>
              </a:ext>
            </a:extLst>
          </p:cNvPr>
          <p:cNvSpPr/>
          <p:nvPr/>
        </p:nvSpPr>
        <p:spPr>
          <a:xfrm>
            <a:off x="4080912" y="404050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F61959A3-D597-6FDE-94FD-203CD05EE030}"/>
              </a:ext>
            </a:extLst>
          </p:cNvPr>
          <p:cNvSpPr/>
          <p:nvPr/>
        </p:nvSpPr>
        <p:spPr>
          <a:xfrm>
            <a:off x="7586808" y="423475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EA00656-BB6E-8BFA-CCEA-990EE5E7379A}"/>
              </a:ext>
            </a:extLst>
          </p:cNvPr>
          <p:cNvSpPr/>
          <p:nvPr/>
        </p:nvSpPr>
        <p:spPr>
          <a:xfrm>
            <a:off x="7762726" y="3942286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D468FC3E-8B84-F829-18BE-3782D26631F3}"/>
              </a:ext>
            </a:extLst>
          </p:cNvPr>
          <p:cNvSpPr/>
          <p:nvPr/>
        </p:nvSpPr>
        <p:spPr>
          <a:xfrm>
            <a:off x="7971270" y="413652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43C6A4CF-E14A-9D61-C111-C982E81F3A49}"/>
              </a:ext>
            </a:extLst>
          </p:cNvPr>
          <p:cNvSpPr/>
          <p:nvPr/>
        </p:nvSpPr>
        <p:spPr>
          <a:xfrm>
            <a:off x="8245397" y="401411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10FB92A-3900-A138-F2B1-7D64FC9672E5}"/>
              </a:ext>
            </a:extLst>
          </p:cNvPr>
          <p:cNvSpPr/>
          <p:nvPr/>
        </p:nvSpPr>
        <p:spPr>
          <a:xfrm>
            <a:off x="8462739" y="421495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44F421E-C38D-9F82-898D-DA83309E1075}"/>
              </a:ext>
            </a:extLst>
          </p:cNvPr>
          <p:cNvSpPr/>
          <p:nvPr/>
        </p:nvSpPr>
        <p:spPr>
          <a:xfrm>
            <a:off x="4359449" y="467376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FE6C3DD0-C1FB-7C4C-672A-9E7DB21D6B72}"/>
              </a:ext>
            </a:extLst>
          </p:cNvPr>
          <p:cNvSpPr/>
          <p:nvPr/>
        </p:nvSpPr>
        <p:spPr>
          <a:xfrm>
            <a:off x="4693695" y="462978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DA6BE4F-82D2-FD38-8EF6-8CB76AA14FC5}"/>
              </a:ext>
            </a:extLst>
          </p:cNvPr>
          <p:cNvSpPr/>
          <p:nvPr/>
        </p:nvSpPr>
        <p:spPr>
          <a:xfrm>
            <a:off x="5062391" y="468989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6A81923-62DA-98BA-7F8E-6F671B139E61}"/>
              </a:ext>
            </a:extLst>
          </p:cNvPr>
          <p:cNvSpPr/>
          <p:nvPr/>
        </p:nvSpPr>
        <p:spPr>
          <a:xfrm>
            <a:off x="5412026" y="446558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EAE2624-69BE-399F-136C-44B9ACB13B17}"/>
              </a:ext>
            </a:extLst>
          </p:cNvPr>
          <p:cNvSpPr/>
          <p:nvPr/>
        </p:nvSpPr>
        <p:spPr>
          <a:xfrm>
            <a:off x="5677732" y="467963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39DEAF-7809-BD28-78AE-34DF34FE80EA}"/>
              </a:ext>
            </a:extLst>
          </p:cNvPr>
          <p:cNvSpPr/>
          <p:nvPr/>
        </p:nvSpPr>
        <p:spPr>
          <a:xfrm>
            <a:off x="5965801" y="457847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729D9EB-3D89-106F-0F6E-BC7D1409C424}"/>
              </a:ext>
            </a:extLst>
          </p:cNvPr>
          <p:cNvSpPr/>
          <p:nvPr/>
        </p:nvSpPr>
        <p:spPr>
          <a:xfrm>
            <a:off x="6240297" y="4591672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D6D2AC50-E42B-1858-C03D-6F09CEE456F2}"/>
              </a:ext>
            </a:extLst>
          </p:cNvPr>
          <p:cNvSpPr/>
          <p:nvPr/>
        </p:nvSpPr>
        <p:spPr>
          <a:xfrm>
            <a:off x="6571609" y="469868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A8ABC8-FF09-395C-38FD-1CB10F74A352}"/>
              </a:ext>
            </a:extLst>
          </p:cNvPr>
          <p:cNvSpPr/>
          <p:nvPr/>
        </p:nvSpPr>
        <p:spPr>
          <a:xfrm>
            <a:off x="6814970" y="43937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ADF6481-F60C-667F-209E-E402F8755B24}"/>
              </a:ext>
            </a:extLst>
          </p:cNvPr>
          <p:cNvSpPr/>
          <p:nvPr/>
        </p:nvSpPr>
        <p:spPr>
          <a:xfrm>
            <a:off x="7095339" y="4488303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5B07618-E359-ED17-F0D0-DC61A93689DD}"/>
              </a:ext>
            </a:extLst>
          </p:cNvPr>
          <p:cNvSpPr/>
          <p:nvPr/>
        </p:nvSpPr>
        <p:spPr>
          <a:xfrm>
            <a:off x="7361045" y="459019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AEBEB"/>
              </a:solidFill>
            </a:endParaRP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AE90BE6-190A-4600-BD88-C25E2FAC8A80}"/>
              </a:ext>
            </a:extLst>
          </p:cNvPr>
          <p:cNvSpPr/>
          <p:nvPr/>
        </p:nvSpPr>
        <p:spPr>
          <a:xfrm>
            <a:off x="4080912" y="4491976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F6FA04D9-1A54-9BF2-88ED-2AFC80550AB3}"/>
              </a:ext>
            </a:extLst>
          </p:cNvPr>
          <p:cNvSpPr/>
          <p:nvPr/>
        </p:nvSpPr>
        <p:spPr>
          <a:xfrm>
            <a:off x="7586808" y="4686222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DDBD604-F1D2-A9A1-4A49-04C64DBF8105}"/>
              </a:ext>
            </a:extLst>
          </p:cNvPr>
          <p:cNvSpPr/>
          <p:nvPr/>
        </p:nvSpPr>
        <p:spPr>
          <a:xfrm>
            <a:off x="7762726" y="4393758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F927DCD-E5E3-8F1C-9DDF-7B3B8E2E594F}"/>
              </a:ext>
            </a:extLst>
          </p:cNvPr>
          <p:cNvSpPr/>
          <p:nvPr/>
        </p:nvSpPr>
        <p:spPr>
          <a:xfrm>
            <a:off x="7971270" y="458799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EC19696-AD43-4E07-A009-BC18E634FD4A}"/>
              </a:ext>
            </a:extLst>
          </p:cNvPr>
          <p:cNvSpPr/>
          <p:nvPr/>
        </p:nvSpPr>
        <p:spPr>
          <a:xfrm>
            <a:off x="8245397" y="446558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3D6EA33-275B-9F21-72F5-CCF1B243CD46}"/>
              </a:ext>
            </a:extLst>
          </p:cNvPr>
          <p:cNvSpPr/>
          <p:nvPr/>
        </p:nvSpPr>
        <p:spPr>
          <a:xfrm>
            <a:off x="8462739" y="466642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544BFCF-CCF5-8171-D5DE-F48179CC1DBB}"/>
              </a:ext>
            </a:extLst>
          </p:cNvPr>
          <p:cNvSpPr/>
          <p:nvPr/>
        </p:nvSpPr>
        <p:spPr>
          <a:xfrm>
            <a:off x="4359449" y="5075451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461E02C-FF56-8C8F-BFEC-2719BC416652}"/>
              </a:ext>
            </a:extLst>
          </p:cNvPr>
          <p:cNvSpPr/>
          <p:nvPr/>
        </p:nvSpPr>
        <p:spPr>
          <a:xfrm>
            <a:off x="4693695" y="503146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007573A5-600D-A784-40FC-C868E7119EB1}"/>
              </a:ext>
            </a:extLst>
          </p:cNvPr>
          <p:cNvSpPr/>
          <p:nvPr/>
        </p:nvSpPr>
        <p:spPr>
          <a:xfrm>
            <a:off x="5099401" y="501900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BCD5F96-3AF7-AA31-5907-1B9B6213F8CB}"/>
              </a:ext>
            </a:extLst>
          </p:cNvPr>
          <p:cNvSpPr/>
          <p:nvPr/>
        </p:nvSpPr>
        <p:spPr>
          <a:xfrm>
            <a:off x="5412026" y="49537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840C24C-1421-E7CE-79F2-376CE8DE942C}"/>
              </a:ext>
            </a:extLst>
          </p:cNvPr>
          <p:cNvSpPr/>
          <p:nvPr/>
        </p:nvSpPr>
        <p:spPr>
          <a:xfrm>
            <a:off x="5677732" y="5081322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4A9FDE8-5AA8-6D46-D4DB-62724F46A57A}"/>
              </a:ext>
            </a:extLst>
          </p:cNvPr>
          <p:cNvSpPr/>
          <p:nvPr/>
        </p:nvSpPr>
        <p:spPr>
          <a:xfrm>
            <a:off x="5965801" y="498016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B0D0B5DC-029E-D0F7-2D9B-D518A909690C}"/>
              </a:ext>
            </a:extLst>
          </p:cNvPr>
          <p:cNvSpPr/>
          <p:nvPr/>
        </p:nvSpPr>
        <p:spPr>
          <a:xfrm>
            <a:off x="6240297" y="499335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65EFFD4-1740-08AB-FDDC-9096A56488B1}"/>
              </a:ext>
            </a:extLst>
          </p:cNvPr>
          <p:cNvSpPr/>
          <p:nvPr/>
        </p:nvSpPr>
        <p:spPr>
          <a:xfrm>
            <a:off x="6571609" y="510037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6B36D1C-F06E-B7ED-8961-125D8007AE26}"/>
              </a:ext>
            </a:extLst>
          </p:cNvPr>
          <p:cNvSpPr/>
          <p:nvPr/>
        </p:nvSpPr>
        <p:spPr>
          <a:xfrm>
            <a:off x="6814970" y="479544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14FE00A-387C-BC89-E740-2D6F58E2886F}"/>
              </a:ext>
            </a:extLst>
          </p:cNvPr>
          <p:cNvSpPr/>
          <p:nvPr/>
        </p:nvSpPr>
        <p:spPr>
          <a:xfrm>
            <a:off x="7095339" y="488998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0AFD52B7-F0DA-FEBB-F1D2-E777F7CA132A}"/>
              </a:ext>
            </a:extLst>
          </p:cNvPr>
          <p:cNvSpPr/>
          <p:nvPr/>
        </p:nvSpPr>
        <p:spPr>
          <a:xfrm>
            <a:off x="7361045" y="4991881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B364D90F-D15A-12E5-CF43-548A7A0DBA7B}"/>
              </a:ext>
            </a:extLst>
          </p:cNvPr>
          <p:cNvSpPr/>
          <p:nvPr/>
        </p:nvSpPr>
        <p:spPr>
          <a:xfrm>
            <a:off x="4080912" y="48936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C535F8-C2F3-2A8E-E3AB-134141D09724}"/>
              </a:ext>
            </a:extLst>
          </p:cNvPr>
          <p:cNvSpPr/>
          <p:nvPr/>
        </p:nvSpPr>
        <p:spPr>
          <a:xfrm>
            <a:off x="7586808" y="5087909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E20121D8-4304-9366-29A2-CB072930F8D4}"/>
              </a:ext>
            </a:extLst>
          </p:cNvPr>
          <p:cNvSpPr/>
          <p:nvPr/>
        </p:nvSpPr>
        <p:spPr>
          <a:xfrm>
            <a:off x="7762726" y="4795444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0915C55-98F4-E501-F3DF-69B526DE3982}"/>
              </a:ext>
            </a:extLst>
          </p:cNvPr>
          <p:cNvSpPr/>
          <p:nvPr/>
        </p:nvSpPr>
        <p:spPr>
          <a:xfrm>
            <a:off x="7971270" y="498968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2006B7D-412A-B916-1B34-754684169C98}"/>
              </a:ext>
            </a:extLst>
          </p:cNvPr>
          <p:cNvSpPr/>
          <p:nvPr/>
        </p:nvSpPr>
        <p:spPr>
          <a:xfrm>
            <a:off x="8245397" y="486727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C1D46DE4-C7EA-7377-7D86-C98B5FC44FFF}"/>
              </a:ext>
            </a:extLst>
          </p:cNvPr>
          <p:cNvSpPr/>
          <p:nvPr/>
        </p:nvSpPr>
        <p:spPr>
          <a:xfrm>
            <a:off x="8462739" y="506811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AA745A01-56DE-2444-DFF3-3083DCAFC9CF}"/>
              </a:ext>
            </a:extLst>
          </p:cNvPr>
          <p:cNvSpPr/>
          <p:nvPr/>
        </p:nvSpPr>
        <p:spPr>
          <a:xfrm>
            <a:off x="4359449" y="5479347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D1C72188-9190-2DEC-D101-573E0CAFD881}"/>
              </a:ext>
            </a:extLst>
          </p:cNvPr>
          <p:cNvSpPr/>
          <p:nvPr/>
        </p:nvSpPr>
        <p:spPr>
          <a:xfrm>
            <a:off x="4693695" y="5435363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271EC9F-A73B-46F4-4E15-55646C70E812}"/>
              </a:ext>
            </a:extLst>
          </p:cNvPr>
          <p:cNvSpPr/>
          <p:nvPr/>
        </p:nvSpPr>
        <p:spPr>
          <a:xfrm>
            <a:off x="5062391" y="5495477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A0997CE-9FBB-1EA3-F644-701CA839C6F9}"/>
              </a:ext>
            </a:extLst>
          </p:cNvPr>
          <p:cNvSpPr/>
          <p:nvPr/>
        </p:nvSpPr>
        <p:spPr>
          <a:xfrm>
            <a:off x="5412026" y="5357649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4EE3CC3-3A26-9C5F-5474-ABD23F23CE67}"/>
              </a:ext>
            </a:extLst>
          </p:cNvPr>
          <p:cNvSpPr/>
          <p:nvPr/>
        </p:nvSpPr>
        <p:spPr>
          <a:xfrm>
            <a:off x="5677732" y="5485218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1566688C-89F6-1622-06D6-DFCCD8D1ABE5}"/>
              </a:ext>
            </a:extLst>
          </p:cNvPr>
          <p:cNvSpPr/>
          <p:nvPr/>
        </p:nvSpPr>
        <p:spPr>
          <a:xfrm>
            <a:off x="5965801" y="538405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C9CD8DF-6B61-4260-14FC-77112B3E22CE}"/>
              </a:ext>
            </a:extLst>
          </p:cNvPr>
          <p:cNvSpPr/>
          <p:nvPr/>
        </p:nvSpPr>
        <p:spPr>
          <a:xfrm>
            <a:off x="6240297" y="5397254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DA455C6-EAD2-4762-A242-F25A6F162AAA}"/>
              </a:ext>
            </a:extLst>
          </p:cNvPr>
          <p:cNvSpPr/>
          <p:nvPr/>
        </p:nvSpPr>
        <p:spPr>
          <a:xfrm>
            <a:off x="6571609" y="5504271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CCD798B0-4AC2-FD84-6741-7ACE38DF24FB}"/>
              </a:ext>
            </a:extLst>
          </p:cNvPr>
          <p:cNvSpPr/>
          <p:nvPr/>
        </p:nvSpPr>
        <p:spPr>
          <a:xfrm>
            <a:off x="6814970" y="519934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B5533C0-BE45-156D-1683-D4F67D3EC9F7}"/>
              </a:ext>
            </a:extLst>
          </p:cNvPr>
          <p:cNvSpPr/>
          <p:nvPr/>
        </p:nvSpPr>
        <p:spPr>
          <a:xfrm>
            <a:off x="7095339" y="5293885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38A792BE-6E56-7971-6DD3-59631C91CEB0}"/>
              </a:ext>
            </a:extLst>
          </p:cNvPr>
          <p:cNvSpPr/>
          <p:nvPr/>
        </p:nvSpPr>
        <p:spPr>
          <a:xfrm>
            <a:off x="7361045" y="5395777"/>
            <a:ext cx="105548" cy="112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7801E48-81CD-CA00-D48C-9D96B9BDA055}"/>
              </a:ext>
            </a:extLst>
          </p:cNvPr>
          <p:cNvSpPr/>
          <p:nvPr/>
        </p:nvSpPr>
        <p:spPr>
          <a:xfrm>
            <a:off x="4080912" y="5297558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4D5DF317-92E6-786B-5484-2D019230DCB1}"/>
              </a:ext>
            </a:extLst>
          </p:cNvPr>
          <p:cNvSpPr/>
          <p:nvPr/>
        </p:nvSpPr>
        <p:spPr>
          <a:xfrm>
            <a:off x="7586808" y="5491804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5DC3B7D-C1FE-328A-C74F-A98B0E9A8D06}"/>
              </a:ext>
            </a:extLst>
          </p:cNvPr>
          <p:cNvSpPr/>
          <p:nvPr/>
        </p:nvSpPr>
        <p:spPr>
          <a:xfrm>
            <a:off x="7762726" y="519934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FCA7E4B-7397-EF7A-FE01-B37F4F2C3068}"/>
              </a:ext>
            </a:extLst>
          </p:cNvPr>
          <p:cNvSpPr/>
          <p:nvPr/>
        </p:nvSpPr>
        <p:spPr>
          <a:xfrm>
            <a:off x="7971270" y="5393581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9B50AB61-DCF5-F134-46E3-E76B7742D03F}"/>
              </a:ext>
            </a:extLst>
          </p:cNvPr>
          <p:cNvSpPr/>
          <p:nvPr/>
        </p:nvSpPr>
        <p:spPr>
          <a:xfrm>
            <a:off x="8245397" y="527116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7C9C2ACD-431A-474C-AEC0-9B227A8753EF}"/>
              </a:ext>
            </a:extLst>
          </p:cNvPr>
          <p:cNvSpPr/>
          <p:nvPr/>
        </p:nvSpPr>
        <p:spPr>
          <a:xfrm>
            <a:off x="8462739" y="5472005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A4C405A-947F-32DD-C933-4A69E53B3E98}"/>
              </a:ext>
            </a:extLst>
          </p:cNvPr>
          <p:cNvSpPr/>
          <p:nvPr/>
        </p:nvSpPr>
        <p:spPr>
          <a:xfrm>
            <a:off x="4693695" y="5916254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6B758E5D-FABC-4D32-2A87-7353640878F5}"/>
              </a:ext>
            </a:extLst>
          </p:cNvPr>
          <p:cNvSpPr/>
          <p:nvPr/>
        </p:nvSpPr>
        <p:spPr>
          <a:xfrm>
            <a:off x="5412026" y="5838540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D766B82-FFB5-7045-339F-68F7CB4DA122}"/>
              </a:ext>
            </a:extLst>
          </p:cNvPr>
          <p:cNvSpPr/>
          <p:nvPr/>
        </p:nvSpPr>
        <p:spPr>
          <a:xfrm>
            <a:off x="5965801" y="5864946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77CEB06-2042-6C9C-6560-1410A7C5B506}"/>
              </a:ext>
            </a:extLst>
          </p:cNvPr>
          <p:cNvSpPr/>
          <p:nvPr/>
        </p:nvSpPr>
        <p:spPr>
          <a:xfrm>
            <a:off x="6240297" y="5878145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6FDD200-6AFD-B0F6-495D-25CF5C2AE217}"/>
              </a:ext>
            </a:extLst>
          </p:cNvPr>
          <p:cNvSpPr/>
          <p:nvPr/>
        </p:nvSpPr>
        <p:spPr>
          <a:xfrm>
            <a:off x="6814970" y="5680230"/>
            <a:ext cx="105548" cy="105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DC50ED1-A863-A4CE-DD2F-4ECEC925FE9A}"/>
              </a:ext>
            </a:extLst>
          </p:cNvPr>
          <p:cNvSpPr/>
          <p:nvPr/>
        </p:nvSpPr>
        <p:spPr>
          <a:xfrm>
            <a:off x="7095339" y="5774776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FF9414A-6926-CFD3-C2FE-3350A33FC9D8}"/>
              </a:ext>
            </a:extLst>
          </p:cNvPr>
          <p:cNvSpPr/>
          <p:nvPr/>
        </p:nvSpPr>
        <p:spPr>
          <a:xfrm>
            <a:off x="7361045" y="587666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57DB51-9C88-6189-452C-678E317E2F93}"/>
              </a:ext>
            </a:extLst>
          </p:cNvPr>
          <p:cNvSpPr/>
          <p:nvPr/>
        </p:nvSpPr>
        <p:spPr>
          <a:xfrm>
            <a:off x="4080912" y="5778449"/>
            <a:ext cx="105548" cy="105548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9958E910-404F-31F7-2764-03ABEA5DD4BD}"/>
              </a:ext>
            </a:extLst>
          </p:cNvPr>
          <p:cNvSpPr/>
          <p:nvPr/>
        </p:nvSpPr>
        <p:spPr>
          <a:xfrm>
            <a:off x="7762726" y="5680230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90E9DA-A762-DFB4-ACF4-466EFBC0160F}"/>
              </a:ext>
            </a:extLst>
          </p:cNvPr>
          <p:cNvSpPr/>
          <p:nvPr/>
        </p:nvSpPr>
        <p:spPr>
          <a:xfrm>
            <a:off x="7971270" y="5874472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AB1E60AF-4C71-257F-2DD5-A66F89386D61}"/>
              </a:ext>
            </a:extLst>
          </p:cNvPr>
          <p:cNvSpPr/>
          <p:nvPr/>
        </p:nvSpPr>
        <p:spPr>
          <a:xfrm>
            <a:off x="8245397" y="5752057"/>
            <a:ext cx="105548" cy="112890"/>
          </a:xfrm>
          <a:prstGeom prst="ellipse">
            <a:avLst/>
          </a:prstGeom>
          <a:solidFill>
            <a:srgbClr val="FA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11EF023-DBB1-8150-3B74-A5D16C35920C}"/>
              </a:ext>
            </a:extLst>
          </p:cNvPr>
          <p:cNvSpPr/>
          <p:nvPr/>
        </p:nvSpPr>
        <p:spPr>
          <a:xfrm>
            <a:off x="4507508" y="1906717"/>
            <a:ext cx="3604932" cy="36049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Adaptive Measurements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D82B-662E-1085-AC70-F57262EAC527}"/>
              </a:ext>
            </a:extLst>
          </p:cNvPr>
          <p:cNvSpPr txBox="1"/>
          <p:nvPr/>
        </p:nvSpPr>
        <p:spPr>
          <a:xfrm>
            <a:off x="140750" y="1313607"/>
            <a:ext cx="3643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Need bi-directional relationship from DUT settings to the measurement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DUT response need to be predictable, and the measurement results need to be near the ideal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8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FAA1-AD07-C1EA-580B-7EA20E244C7D}"/>
              </a:ext>
            </a:extLst>
          </p:cNvPr>
          <p:cNvSpPr txBox="1"/>
          <p:nvPr/>
        </p:nvSpPr>
        <p:spPr>
          <a:xfrm>
            <a:off x="194912" y="1345888"/>
            <a:ext cx="38500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Phase offset compensation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Target an ideal point of phase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Iteratively adjust phase offset so that the measurement point aligns with the target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100" b="1" dirty="0">
                <a:latin typeface="Open Sans" panose="020B0606030504020204" pitchFamily="34" charset="0"/>
              </a:rPr>
              <a:t>Next point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Increment the ideal point by the target phase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Perform measurements in the search area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actual phase resolution and </a:t>
            </a:r>
            <a:r>
              <a:rPr lang="en-CA" sz="1100" b="0" i="0" dirty="0">
                <a:solidFill>
                  <a:srgbClr val="2021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± actual gain resolution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measurement point in the search area that is closet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In the case of deviating measurements, a test is performed to evaluate the search area measurement validity.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The error vectors for every ideal/measurement pair are averaged and a new search area is found in the opposite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Measure the 9 modes and find the closest point to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Establish mapping between the codeword of the closest point to the position of the ideal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Repeat </a:t>
            </a:r>
            <a:r>
              <a:rPr lang="en-US" sz="1100" b="1" dirty="0">
                <a:latin typeface="Open Sans" panose="020B0606030504020204" pitchFamily="34" charset="0"/>
              </a:rPr>
              <a:t>2</a:t>
            </a:r>
            <a:r>
              <a:rPr lang="en-US" sz="1100" dirty="0">
                <a:latin typeface="Open Sans" panose="020B0606030504020204" pitchFamily="34" charset="0"/>
              </a:rPr>
              <a:t> until all ideal points on this gain circle are calibrated.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Open Sans" panose="020B06060305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6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Point-to-Point Progressive Measurements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 flipV="1">
            <a:off x="3883349" y="5017156"/>
            <a:ext cx="4763519" cy="6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4559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061B5-A0D9-2785-CAA7-C0D272E8B2CB}"/>
              </a:ext>
            </a:extLst>
          </p:cNvPr>
          <p:cNvSpPr/>
          <p:nvPr/>
        </p:nvSpPr>
        <p:spPr>
          <a:xfrm>
            <a:off x="207594" y="966268"/>
            <a:ext cx="3978969" cy="589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83BEF7-51F1-8957-1C02-7063AB4E361A}"/>
              </a:ext>
            </a:extLst>
          </p:cNvPr>
          <p:cNvSpPr/>
          <p:nvPr/>
        </p:nvSpPr>
        <p:spPr>
          <a:xfrm>
            <a:off x="7791545" y="3203280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57BE1-9352-764E-F6BA-2D004C0DDA38}"/>
              </a:ext>
            </a:extLst>
          </p:cNvPr>
          <p:cNvSpPr/>
          <p:nvPr/>
        </p:nvSpPr>
        <p:spPr>
          <a:xfrm>
            <a:off x="6891385" y="1877323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DBFC-89F8-CEF2-4D9A-43BA8A762854}"/>
              </a:ext>
            </a:extLst>
          </p:cNvPr>
          <p:cNvSpPr txBox="1"/>
          <p:nvPr/>
        </p:nvSpPr>
        <p:spPr>
          <a:xfrm>
            <a:off x="194912" y="1238344"/>
            <a:ext cx="39916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</a:rPr>
              <a:t>Remarks:</a:t>
            </a:r>
          </a:p>
          <a:p>
            <a:endParaRPr lang="en-US" sz="18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Progressive measurement is repeated for every needed constant gain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The step of phase offset compensation should be done after DC offset compensation and vector length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</a:rPr>
              <a:t>All measurement results in the search area are saved so that there is no need for repetitive measurement when accessed again.</a:t>
            </a:r>
          </a:p>
        </p:txBody>
      </p:sp>
    </p:spTree>
    <p:extLst>
      <p:ext uri="{BB962C8B-B14F-4D97-AF65-F5344CB8AC3E}">
        <p14:creationId xmlns:p14="http://schemas.microsoft.com/office/powerpoint/2010/main" val="141119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652D1-C7D1-51E5-CA88-BDB0C91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89E93-BE57-A256-F45D-5244E1DD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3" y="3001159"/>
            <a:ext cx="7838093" cy="85568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Accelerated Measurement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123422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36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9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1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1302A-BD7C-D4E0-8A45-2ECBFE874440}"/>
              </a:ext>
            </a:extLst>
          </p:cNvPr>
          <p:cNvCxnSpPr>
            <a:cxnSpLocks/>
          </p:cNvCxnSpPr>
          <p:nvPr/>
        </p:nvCxnSpPr>
        <p:spPr>
          <a:xfrm>
            <a:off x="8158946" y="3378723"/>
            <a:ext cx="514866" cy="303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96CDC-E8D1-D506-17F8-8CE9F75365B1}"/>
              </a:ext>
            </a:extLst>
          </p:cNvPr>
          <p:cNvSpPr txBox="1"/>
          <p:nvPr/>
        </p:nvSpPr>
        <p:spPr>
          <a:xfrm rot="1803757">
            <a:off x="8173188" y="3270943"/>
            <a:ext cx="8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Mapping</a:t>
            </a:r>
            <a:endParaRPr lang="en-C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147512" y="2932971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6646644" y="2440385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6124764" y="2002703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6646644" y="10078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7371614" y="147366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6386684" y="151222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5255698" y="18855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5536821" y="14031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5838361" y="886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5854340" y="238107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6517836" y="133508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6181450" y="181930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6316463" y="2849515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6726878" y="2459527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D0D3AE-1C28-F5BD-BECA-1601034701AD}"/>
              </a:ext>
            </a:extLst>
          </p:cNvPr>
          <p:cNvSpPr/>
          <p:nvPr/>
        </p:nvSpPr>
        <p:spPr>
          <a:xfrm>
            <a:off x="7257912" y="20415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2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2582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2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5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7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8003664" y="216663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E7E77-D725-FE91-4F78-B1970A7569CC}"/>
              </a:ext>
            </a:extLst>
          </p:cNvPr>
          <p:cNvSpPr/>
          <p:nvPr/>
        </p:nvSpPr>
        <p:spPr>
          <a:xfrm>
            <a:off x="6994654" y="1955544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07D4BE-487E-859D-D94F-00B35ECD45F6}"/>
              </a:ext>
            </a:extLst>
          </p:cNvPr>
          <p:cNvSpPr/>
          <p:nvPr/>
        </p:nvSpPr>
        <p:spPr>
          <a:xfrm>
            <a:off x="5620388" y="118216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C92C7-299B-0A98-B3F9-8033DF54E877}"/>
              </a:ext>
            </a:extLst>
          </p:cNvPr>
          <p:cNvSpPr/>
          <p:nvPr/>
        </p:nvSpPr>
        <p:spPr>
          <a:xfrm>
            <a:off x="6651114" y="118216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F5F60-7BCC-1058-5D77-664F62C02190}"/>
              </a:ext>
            </a:extLst>
          </p:cNvPr>
          <p:cNvSpPr/>
          <p:nvPr/>
        </p:nvSpPr>
        <p:spPr>
          <a:xfrm>
            <a:off x="3910475" y="95991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379626-BFD3-B3CF-E9E8-58EBAAD9D6CB}"/>
              </a:ext>
            </a:extLst>
          </p:cNvPr>
          <p:cNvSpPr/>
          <p:nvPr/>
        </p:nvSpPr>
        <p:spPr>
          <a:xfrm>
            <a:off x="4661788" y="64688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9D4FBC-0E4B-BE3F-14B5-6925488CEFC6}"/>
              </a:ext>
            </a:extLst>
          </p:cNvPr>
          <p:cNvSpPr/>
          <p:nvPr/>
        </p:nvSpPr>
        <p:spPr>
          <a:xfrm>
            <a:off x="2378197" y="14577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45794-A610-E081-D57E-7C98824AF062}"/>
              </a:ext>
            </a:extLst>
          </p:cNvPr>
          <p:cNvSpPr/>
          <p:nvPr/>
        </p:nvSpPr>
        <p:spPr>
          <a:xfrm>
            <a:off x="2953638" y="869130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6D0F67-0D9C-566D-D7DC-CD569E82A784}"/>
              </a:ext>
            </a:extLst>
          </p:cNvPr>
          <p:cNvSpPr/>
          <p:nvPr/>
        </p:nvSpPr>
        <p:spPr>
          <a:xfrm>
            <a:off x="1266947" y="244832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CF462-3A20-4052-D36B-94055C6EB09C}"/>
              </a:ext>
            </a:extLst>
          </p:cNvPr>
          <p:cNvSpPr/>
          <p:nvPr/>
        </p:nvSpPr>
        <p:spPr>
          <a:xfrm>
            <a:off x="1485090" y="1705182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7BA9FD-786A-895E-591E-6DD4FD3D8027}"/>
              </a:ext>
            </a:extLst>
          </p:cNvPr>
          <p:cNvSpPr/>
          <p:nvPr/>
        </p:nvSpPr>
        <p:spPr>
          <a:xfrm>
            <a:off x="585713" y="3699305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C5AE9-EA4C-EC85-F21C-442DFF822777}"/>
              </a:ext>
            </a:extLst>
          </p:cNvPr>
          <p:cNvSpPr/>
          <p:nvPr/>
        </p:nvSpPr>
        <p:spPr>
          <a:xfrm>
            <a:off x="474588" y="306837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EF585-2A7E-E9C8-5AD0-462E9D35E376}"/>
              </a:ext>
            </a:extLst>
          </p:cNvPr>
          <p:cNvGrpSpPr/>
          <p:nvPr/>
        </p:nvGrpSpPr>
        <p:grpSpPr>
          <a:xfrm>
            <a:off x="474588" y="646880"/>
            <a:ext cx="7751326" cy="3274675"/>
            <a:chOff x="474588" y="646880"/>
            <a:chExt cx="7751326" cy="32746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00AD5-F81F-4667-6AC1-B804947E65B1}"/>
                </a:ext>
              </a:extLst>
            </p:cNvPr>
            <p:cNvSpPr/>
            <p:nvPr/>
          </p:nvSpPr>
          <p:spPr>
            <a:xfrm>
              <a:off x="8003664" y="2166638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BE7E77-D725-FE91-4F78-B1970A7569CC}"/>
                </a:ext>
              </a:extLst>
            </p:cNvPr>
            <p:cNvSpPr/>
            <p:nvPr/>
          </p:nvSpPr>
          <p:spPr>
            <a:xfrm>
              <a:off x="6994654" y="1955544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F07D4BE-487E-859D-D94F-00B35ECD45F6}"/>
                </a:ext>
              </a:extLst>
            </p:cNvPr>
            <p:cNvSpPr/>
            <p:nvPr/>
          </p:nvSpPr>
          <p:spPr>
            <a:xfrm>
              <a:off x="5620388" y="118216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4C92C7-299B-0A98-B3F9-8033DF54E877}"/>
                </a:ext>
              </a:extLst>
            </p:cNvPr>
            <p:cNvSpPr/>
            <p:nvPr/>
          </p:nvSpPr>
          <p:spPr>
            <a:xfrm>
              <a:off x="6651114" y="118216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FF5F60-7BCC-1058-5D77-664F62C02190}"/>
                </a:ext>
              </a:extLst>
            </p:cNvPr>
            <p:cNvSpPr/>
            <p:nvPr/>
          </p:nvSpPr>
          <p:spPr>
            <a:xfrm>
              <a:off x="3910475" y="959912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79626-BFD3-B3CF-E9E8-58EBAAD9D6CB}"/>
                </a:ext>
              </a:extLst>
            </p:cNvPr>
            <p:cNvSpPr/>
            <p:nvPr/>
          </p:nvSpPr>
          <p:spPr>
            <a:xfrm>
              <a:off x="4661788" y="64688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9D4FBC-0E4B-BE3F-14B5-6925488CEFC6}"/>
                </a:ext>
              </a:extLst>
            </p:cNvPr>
            <p:cNvSpPr/>
            <p:nvPr/>
          </p:nvSpPr>
          <p:spPr>
            <a:xfrm>
              <a:off x="2378197" y="14577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045794-A610-E081-D57E-7C98824AF062}"/>
                </a:ext>
              </a:extLst>
            </p:cNvPr>
            <p:cNvSpPr/>
            <p:nvPr/>
          </p:nvSpPr>
          <p:spPr>
            <a:xfrm>
              <a:off x="2953638" y="869130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6D0F67-0D9C-566D-D7DC-CD569E82A784}"/>
                </a:ext>
              </a:extLst>
            </p:cNvPr>
            <p:cNvSpPr/>
            <p:nvPr/>
          </p:nvSpPr>
          <p:spPr>
            <a:xfrm>
              <a:off x="1266947" y="2448328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CF462-3A20-4052-D36B-94055C6EB09C}"/>
                </a:ext>
              </a:extLst>
            </p:cNvPr>
            <p:cNvSpPr/>
            <p:nvPr/>
          </p:nvSpPr>
          <p:spPr>
            <a:xfrm>
              <a:off x="1485090" y="1705182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7BA9FD-786A-895E-591E-6DD4FD3D8027}"/>
                </a:ext>
              </a:extLst>
            </p:cNvPr>
            <p:cNvSpPr/>
            <p:nvPr/>
          </p:nvSpPr>
          <p:spPr>
            <a:xfrm>
              <a:off x="585713" y="3699305"/>
              <a:ext cx="222250" cy="222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AC5AE9-EA4C-EC85-F21C-442DFF822777}"/>
                </a:ext>
              </a:extLst>
            </p:cNvPr>
            <p:cNvSpPr/>
            <p:nvPr/>
          </p:nvSpPr>
          <p:spPr>
            <a:xfrm>
              <a:off x="474588" y="3068374"/>
              <a:ext cx="222250" cy="22225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28B22-53EB-998E-9713-D5440709E2FB}"/>
              </a:ext>
            </a:extLst>
          </p:cNvPr>
          <p:cNvCxnSpPr>
            <a:cxnSpLocks/>
          </p:cNvCxnSpPr>
          <p:nvPr/>
        </p:nvCxnSpPr>
        <p:spPr>
          <a:xfrm flipH="1" flipV="1">
            <a:off x="606329" y="3330333"/>
            <a:ext cx="49287" cy="32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FC31A-38B4-20D8-3BE4-45D7206486C1}"/>
              </a:ext>
            </a:extLst>
          </p:cNvPr>
          <p:cNvCxnSpPr>
            <a:cxnSpLocks/>
          </p:cNvCxnSpPr>
          <p:nvPr/>
        </p:nvCxnSpPr>
        <p:spPr>
          <a:xfrm flipV="1">
            <a:off x="1426500" y="1959813"/>
            <a:ext cx="117180" cy="450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1DB660-D667-8CFB-DF79-FB0DBE34D03B}"/>
              </a:ext>
            </a:extLst>
          </p:cNvPr>
          <p:cNvCxnSpPr>
            <a:cxnSpLocks/>
          </p:cNvCxnSpPr>
          <p:nvPr/>
        </p:nvCxnSpPr>
        <p:spPr>
          <a:xfrm flipV="1">
            <a:off x="2579448" y="1065596"/>
            <a:ext cx="367859" cy="383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F3667F-C9AC-0C0B-65ED-DCBE08DD1774}"/>
              </a:ext>
            </a:extLst>
          </p:cNvPr>
          <p:cNvCxnSpPr>
            <a:cxnSpLocks/>
          </p:cNvCxnSpPr>
          <p:nvPr/>
        </p:nvCxnSpPr>
        <p:spPr>
          <a:xfrm flipV="1">
            <a:off x="4160482" y="790030"/>
            <a:ext cx="501306" cy="176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0D4F3-A776-1018-A6FD-A23CF393AE50}"/>
              </a:ext>
            </a:extLst>
          </p:cNvPr>
          <p:cNvCxnSpPr>
            <a:cxnSpLocks/>
          </p:cNvCxnSpPr>
          <p:nvPr/>
        </p:nvCxnSpPr>
        <p:spPr>
          <a:xfrm>
            <a:off x="5886426" y="1281163"/>
            <a:ext cx="721031" cy="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775B7-101D-E9E8-F37C-AEF045679B4B}"/>
              </a:ext>
            </a:extLst>
          </p:cNvPr>
          <p:cNvCxnSpPr>
            <a:cxnSpLocks/>
          </p:cNvCxnSpPr>
          <p:nvPr/>
        </p:nvCxnSpPr>
        <p:spPr>
          <a:xfrm>
            <a:off x="7249768" y="2066669"/>
            <a:ext cx="724826" cy="202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8ED90-9E64-9673-79A9-5C4A56F20588}"/>
              </a:ext>
            </a:extLst>
          </p:cNvPr>
          <p:cNvCxnSpPr>
            <a:cxnSpLocks/>
          </p:cNvCxnSpPr>
          <p:nvPr/>
        </p:nvCxnSpPr>
        <p:spPr>
          <a:xfrm>
            <a:off x="8164056" y="3349995"/>
            <a:ext cx="550100" cy="34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D2BB813-A4DE-D8BE-10BD-E6952348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8"/>
          <a:stretch/>
        </p:blipFill>
        <p:spPr>
          <a:xfrm>
            <a:off x="58824" y="1006990"/>
            <a:ext cx="9067801" cy="528852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359913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359913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357945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334092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370840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322980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AF515-F136-B12D-1C0F-09B3B8752B8F}"/>
              </a:ext>
            </a:extLst>
          </p:cNvPr>
          <p:cNvSpPr/>
          <p:nvPr/>
        </p:nvSpPr>
        <p:spPr>
          <a:xfrm rot="1732725">
            <a:off x="7762294" y="331801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1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>
            <a:off x="5529263" y="2952750"/>
            <a:ext cx="999506" cy="65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952750"/>
            <a:ext cx="960438" cy="736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608881" y="1783147"/>
            <a:ext cx="3919888" cy="391988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77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1537061">
            <a:off x="7220822" y="3524471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92100" y="5017156"/>
            <a:ext cx="83547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468113" y="1121778"/>
            <a:ext cx="0" cy="5964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510531" y="1065596"/>
            <a:ext cx="7915165" cy="791516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8FC5C1-1868-27DA-9F4B-D96F3E217D41}"/>
              </a:ext>
            </a:extLst>
          </p:cNvPr>
          <p:cNvSpPr/>
          <p:nvPr/>
        </p:nvSpPr>
        <p:spPr>
          <a:xfrm>
            <a:off x="8305254" y="4906031"/>
            <a:ext cx="222250" cy="222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7907385" y="3179499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0B8BC-EF83-A842-E2F7-DA9E91BF03F2}"/>
              </a:ext>
            </a:extLst>
          </p:cNvPr>
          <p:cNvSpPr/>
          <p:nvPr/>
        </p:nvSpPr>
        <p:spPr>
          <a:xfrm>
            <a:off x="7035079" y="2930642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BC83A-D5FD-A91B-CBD0-408BA234EDC5}"/>
              </a:ext>
            </a:extLst>
          </p:cNvPr>
          <p:cNvSpPr/>
          <p:nvPr/>
        </p:nvSpPr>
        <p:spPr>
          <a:xfrm>
            <a:off x="8155187" y="3820244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42D054-E975-DFCF-A151-9A659A7A88AD}"/>
              </a:ext>
            </a:extLst>
          </p:cNvPr>
          <p:cNvSpPr/>
          <p:nvPr/>
        </p:nvSpPr>
        <p:spPr>
          <a:xfrm>
            <a:off x="7577767" y="39739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00AD5-F81F-4667-6AC1-B804947E65B1}"/>
              </a:ext>
            </a:extLst>
          </p:cNvPr>
          <p:cNvSpPr/>
          <p:nvPr/>
        </p:nvSpPr>
        <p:spPr>
          <a:xfrm>
            <a:off x="7379729" y="3425558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83732-04B7-7559-A46D-09621A8AD28D}"/>
              </a:ext>
            </a:extLst>
          </p:cNvPr>
          <p:cNvSpPr/>
          <p:nvPr/>
        </p:nvSpPr>
        <p:spPr>
          <a:xfrm>
            <a:off x="7536170" y="2568574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92DED-6698-87A3-F858-1D5B84F100A8}"/>
              </a:ext>
            </a:extLst>
          </p:cNvPr>
          <p:cNvSpPr/>
          <p:nvPr/>
        </p:nvSpPr>
        <p:spPr>
          <a:xfrm>
            <a:off x="8018510" y="2204837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D1EE1-130A-74A6-0279-E7B88E6EBF10}"/>
              </a:ext>
            </a:extLst>
          </p:cNvPr>
          <p:cNvSpPr/>
          <p:nvPr/>
        </p:nvSpPr>
        <p:spPr>
          <a:xfrm>
            <a:off x="8434210" y="2927776"/>
            <a:ext cx="222250" cy="2222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30653-72D3-0386-AE70-1894E5561F40}"/>
              </a:ext>
            </a:extLst>
          </p:cNvPr>
          <p:cNvSpPr/>
          <p:nvPr/>
        </p:nvSpPr>
        <p:spPr>
          <a:xfrm>
            <a:off x="8714156" y="3647808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A37C8-C6F0-92B8-FEB1-1F38564EAE39}"/>
              </a:ext>
            </a:extLst>
          </p:cNvPr>
          <p:cNvSpPr/>
          <p:nvPr/>
        </p:nvSpPr>
        <p:spPr>
          <a:xfrm>
            <a:off x="6078804" y="3128896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904609-22FA-A358-0FD5-E6714A29C0D4}"/>
              </a:ext>
            </a:extLst>
          </p:cNvPr>
          <p:cNvSpPr/>
          <p:nvPr/>
        </p:nvSpPr>
        <p:spPr>
          <a:xfrm>
            <a:off x="6514537" y="269059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3379-0A6C-59CE-30EF-3710CE0C03ED}"/>
              </a:ext>
            </a:extLst>
          </p:cNvPr>
          <p:cNvSpPr/>
          <p:nvPr/>
        </p:nvSpPr>
        <p:spPr>
          <a:xfrm>
            <a:off x="6914457" y="2221859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61788E-83A0-88C9-516C-D5B9C45E87A6}"/>
              </a:ext>
            </a:extLst>
          </p:cNvPr>
          <p:cNvSpPr/>
          <p:nvPr/>
        </p:nvSpPr>
        <p:spPr>
          <a:xfrm>
            <a:off x="6625662" y="353668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DD0137-F402-9536-4DA4-F0E5787E7CB7}"/>
              </a:ext>
            </a:extLst>
          </p:cNvPr>
          <p:cNvSpPr/>
          <p:nvPr/>
        </p:nvSpPr>
        <p:spPr>
          <a:xfrm>
            <a:off x="7044823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88E9AC-42B5-EC70-A134-D3E4FD485E05}"/>
              </a:ext>
            </a:extLst>
          </p:cNvPr>
          <p:cNvSpPr/>
          <p:nvPr/>
        </p:nvSpPr>
        <p:spPr>
          <a:xfrm>
            <a:off x="7486886" y="2660044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5A0A7F-C287-2A79-F44C-545F77573047}"/>
              </a:ext>
            </a:extLst>
          </p:cNvPr>
          <p:cNvSpPr/>
          <p:nvPr/>
        </p:nvSpPr>
        <p:spPr>
          <a:xfrm>
            <a:off x="7136707" y="3870058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56392-11D4-30CB-A7DA-F6E274CD0767}"/>
              </a:ext>
            </a:extLst>
          </p:cNvPr>
          <p:cNvSpPr/>
          <p:nvPr/>
        </p:nvSpPr>
        <p:spPr>
          <a:xfrm>
            <a:off x="7595381" y="3455843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C60A8E-4EE2-B128-6F89-DDEE2471C369}"/>
              </a:ext>
            </a:extLst>
          </p:cNvPr>
          <p:cNvSpPr/>
          <p:nvPr/>
        </p:nvSpPr>
        <p:spPr>
          <a:xfrm>
            <a:off x="8124279" y="3126111"/>
            <a:ext cx="222250" cy="222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FF24B-FA8C-5A28-13D0-C8DBD3E04EE1}"/>
              </a:ext>
            </a:extLst>
          </p:cNvPr>
          <p:cNvSpPr/>
          <p:nvPr/>
        </p:nvSpPr>
        <p:spPr>
          <a:xfrm rot="931477">
            <a:off x="6914365" y="2961688"/>
            <a:ext cx="1326802" cy="40482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2313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/>
              <a:t>Accelerated Measurement Prediction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FFBB0-9A13-7C5A-3D7C-8B5381D09ABC}"/>
              </a:ext>
            </a:extLst>
          </p:cNvPr>
          <p:cNvSpPr/>
          <p:nvPr/>
        </p:nvSpPr>
        <p:spPr>
          <a:xfrm>
            <a:off x="1498092" y="5116786"/>
            <a:ext cx="222250" cy="222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74889-1FBE-48CD-8861-47E305B32A22}"/>
              </a:ext>
            </a:extLst>
          </p:cNvPr>
          <p:cNvSpPr/>
          <p:nvPr/>
        </p:nvSpPr>
        <p:spPr>
          <a:xfrm>
            <a:off x="7423658" y="5116786"/>
            <a:ext cx="222250" cy="2222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A1F30-F170-AA56-BACD-05E69A8D45F1}"/>
              </a:ext>
            </a:extLst>
          </p:cNvPr>
          <p:cNvSpPr txBox="1"/>
          <p:nvPr/>
        </p:nvSpPr>
        <p:spPr>
          <a:xfrm>
            <a:off x="75379" y="5097106"/>
            <a:ext cx="138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6848-9EC0-0034-2C1A-08BDDE61AA0B}"/>
              </a:ext>
            </a:extLst>
          </p:cNvPr>
          <p:cNvSpPr txBox="1"/>
          <p:nvPr/>
        </p:nvSpPr>
        <p:spPr>
          <a:xfrm>
            <a:off x="7680638" y="4858579"/>
            <a:ext cx="1497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Position that results in the closest measurement to the target position</a:t>
            </a:r>
            <a:endParaRPr lang="en-CA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54CBDA-A801-DCA7-FA81-C3E9D24E810E}"/>
              </a:ext>
            </a:extLst>
          </p:cNvPr>
          <p:cNvCxnSpPr>
            <a:cxnSpLocks/>
          </p:cNvCxnSpPr>
          <p:nvPr/>
        </p:nvCxnSpPr>
        <p:spPr>
          <a:xfrm>
            <a:off x="2108200" y="5226050"/>
            <a:ext cx="503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2ED704-02A5-A74F-EAA0-7B686D5429DB}"/>
              </a:ext>
            </a:extLst>
          </p:cNvPr>
          <p:cNvSpPr txBox="1"/>
          <p:nvPr/>
        </p:nvSpPr>
        <p:spPr>
          <a:xfrm>
            <a:off x="2930525" y="4747454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In-situ training and validating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AA5A3-A067-9111-E5FF-4DFA3D8EA376}"/>
              </a:ext>
            </a:extLst>
          </p:cNvPr>
          <p:cNvSpPr txBox="1"/>
          <p:nvPr/>
        </p:nvSpPr>
        <p:spPr>
          <a:xfrm>
            <a:off x="194912" y="1291426"/>
            <a:ext cx="78314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Progressive training per gain circle.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replaces the normal routine after making 5 correct prediction in a row.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When the network is not validated, a new targeting point is fed to the neural network for testing before it is used for training so that the testing data has not been trained by the network.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Neural Network prediction is verified by doing the 9 mode measurements and judge if the closet point is close enough (by previous standard).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 panose="020B0606030504020204" pitchFamily="34" charset="0"/>
              </a:rPr>
              <a:t>If Neural Network prediction is checked to be inaccurate, the current targeting point is calibrated using the normal routine and the neural network restart training.</a:t>
            </a:r>
          </a:p>
        </p:txBody>
      </p:sp>
    </p:spTree>
    <p:extLst>
      <p:ext uri="{BB962C8B-B14F-4D97-AF65-F5344CB8AC3E}">
        <p14:creationId xmlns:p14="http://schemas.microsoft.com/office/powerpoint/2010/main" val="3072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B0DE1-1F19-DC90-6482-AD2DE9A2D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AF58-EC82-3186-14D8-F4EC1DEC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DF6F62-39A5-2DC7-E65F-6AFE71356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942564"/>
              </p:ext>
            </p:extLst>
          </p:nvPr>
        </p:nvGraphicFramePr>
        <p:xfrm>
          <a:off x="418356" y="0"/>
          <a:ext cx="83072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3925550" imgH="11496390" progId="Acrobat.Document.DC">
                  <p:embed/>
                </p:oleObj>
              </mc:Choice>
              <mc:Fallback>
                <p:oleObj name="Acrobat Document" r:id="rId2" imgW="13925550" imgH="114963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356" y="0"/>
                        <a:ext cx="83072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17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Thank you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0059-E4DE-30E8-C705-C9CB86EF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/>
          <a:p>
            <a:r>
              <a:rPr lang="en-US" dirty="0"/>
              <a:t>2023-06-22</a:t>
            </a:r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C60-3724-2F96-EC40-3E756E54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2023-07-13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02618-4E49-54B7-0978-AD927328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0B6D7-9286-1BA8-2AA4-D8C3A128F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85" y="1709693"/>
            <a:ext cx="7491315" cy="817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Arial" panose="020B0604020202020204" pitchFamily="34" charset="0"/>
              </a:rPr>
              <a:t>An Adaptive Calibration Algorithm Using Progressive Measurement and Accelerated Measurement Prediction</a:t>
            </a:r>
            <a:endParaRPr lang="en-US" sz="115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3B29-549E-AED6-7E19-562B1A09558E}"/>
              </a:ext>
            </a:extLst>
          </p:cNvPr>
          <p:cNvSpPr txBox="1"/>
          <p:nvPr/>
        </p:nvSpPr>
        <p:spPr>
          <a:xfrm>
            <a:off x="458885" y="4248558"/>
            <a:ext cx="318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Yuxuan Chen</a:t>
            </a:r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E8035-F7F2-FE24-59D4-61E20D04B324}"/>
              </a:ext>
            </a:extLst>
          </p:cNvPr>
          <p:cNvSpPr txBox="1">
            <a:spLocks/>
          </p:cNvSpPr>
          <p:nvPr/>
        </p:nvSpPr>
        <p:spPr>
          <a:xfrm>
            <a:off x="458885" y="2822938"/>
            <a:ext cx="7729152" cy="81760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Development Update 1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23928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178" y="3141868"/>
            <a:ext cx="7209645" cy="574264"/>
          </a:xfrm>
        </p:spPr>
        <p:txBody>
          <a:bodyPr/>
          <a:lstStyle/>
          <a:p>
            <a:pPr algn="ctr"/>
            <a:r>
              <a:rPr lang="en-US" sz="3000" dirty="0"/>
              <a:t>Demo</a:t>
            </a:r>
            <a:endParaRPr lang="en-US" sz="103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92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0BB02236-2E3D-B3CE-6B00-CE75142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1" y="1022764"/>
            <a:ext cx="4974618" cy="4812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E03C-6B9C-775F-BCB8-515048B7F9D5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Calibration Result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1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B1FF-1EC1-ECCC-7BAE-6D5A0920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16F01-1B6C-4338-6099-822BE070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B96C5-ED2A-2CE9-EEBD-DA973F8A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995882"/>
            <a:ext cx="5007665" cy="486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146B-90B4-CC47-2B07-70C95C62E54E}"/>
              </a:ext>
            </a:extLst>
          </p:cNvPr>
          <p:cNvSpPr txBox="1"/>
          <p:nvPr/>
        </p:nvSpPr>
        <p:spPr>
          <a:xfrm>
            <a:off x="317500" y="361660"/>
            <a:ext cx="541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Method (Single Mode)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77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7DC99-82AF-783B-3583-36B53AE0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" y="1851748"/>
            <a:ext cx="3919956" cy="363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32657D-C5DD-AACC-8A4D-A97C0DE4B0E3}"/>
              </a:ext>
            </a:extLst>
          </p:cNvPr>
          <p:cNvSpPr/>
          <p:nvPr/>
        </p:nvSpPr>
        <p:spPr>
          <a:xfrm>
            <a:off x="4184675" y="3385454"/>
            <a:ext cx="529772" cy="5660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9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5276850" y="2228850"/>
            <a:ext cx="947738" cy="56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 flipV="1">
            <a:off x="4568825" y="2790825"/>
            <a:ext cx="708025" cy="898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2349330" y="1469855"/>
            <a:ext cx="4438989" cy="443898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264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5730-6030-19C4-F951-BF9E23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64DE-F388-3BC5-8D68-0BE3A296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4B7CC-4ADD-09BF-28EB-3FA6223D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17" y="1851748"/>
            <a:ext cx="4172099" cy="3633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CDE559-5F5C-9286-BCCE-97726B1C39C4}"/>
              </a:ext>
            </a:extLst>
          </p:cNvPr>
          <p:cNvSpPr txBox="1"/>
          <p:nvPr/>
        </p:nvSpPr>
        <p:spPr>
          <a:xfrm>
            <a:off x="279400" y="480767"/>
            <a:ext cx="748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non-uniformity causes distortion in constant gain circle</a:t>
            </a:r>
            <a:endParaRPr lang="en-CA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B3432-C9AE-7B11-AF4B-91DD8107C48D}"/>
              </a:ext>
            </a:extLst>
          </p:cNvPr>
          <p:cNvSpPr txBox="1"/>
          <p:nvPr/>
        </p:nvSpPr>
        <p:spPr>
          <a:xfrm>
            <a:off x="279400" y="1756817"/>
            <a:ext cx="40305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the measurement points to go to unexpected locations.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Causes measurement dead zones.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Distortion gets weaker as the gain circle radius increases.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Expect to see RMS errors gets better for larger gain circles. (Verified)</a:t>
            </a:r>
          </a:p>
        </p:txBody>
      </p:sp>
    </p:spTree>
    <p:extLst>
      <p:ext uri="{BB962C8B-B14F-4D97-AF65-F5344CB8AC3E}">
        <p14:creationId xmlns:p14="http://schemas.microsoft.com/office/powerpoint/2010/main" val="3460150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79061-B960-D831-6EF7-48285D772141}"/>
              </a:ext>
            </a:extLst>
          </p:cNvPr>
          <p:cNvSpPr txBox="1"/>
          <p:nvPr/>
        </p:nvSpPr>
        <p:spPr>
          <a:xfrm>
            <a:off x="279400" y="1350417"/>
            <a:ext cx="699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Decrease the gain and phase steps in the search kernel (to below the theoretical resolutions).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Use absolute value instead of dB for gain resolution.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Implement adaptive gain resolution (observe no improvement).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For each ideal point, search for the two inverse kinematic solutions which doubles the number of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88911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28A7E-9A2C-1BA0-4461-4B9A1AB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39" y="1291184"/>
            <a:ext cx="5948321" cy="455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Dead zones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B7305-6386-9A31-B547-8FD31585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1200837"/>
            <a:ext cx="5785223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3E914-8618-34DE-217A-93A28E4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BE42-99D0-BAD9-FF95-E96ADBB268CB}"/>
              </a:ext>
            </a:extLst>
          </p:cNvPr>
          <p:cNvSpPr txBox="1"/>
          <p:nvPr/>
        </p:nvSpPr>
        <p:spPr>
          <a:xfrm>
            <a:off x="279400" y="48076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 the sea</a:t>
            </a:r>
            <a:endParaRPr lang="en-CA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93DB-DEF0-2B72-3D8E-1A5DEDAE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5" y="1765996"/>
            <a:ext cx="4835765" cy="332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1DF0-9F0D-607D-8DCD-021B0D8145D1}"/>
              </a:ext>
            </a:extLst>
          </p:cNvPr>
          <p:cNvSpPr txBox="1"/>
          <p:nvPr/>
        </p:nvSpPr>
        <p:spPr>
          <a:xfrm>
            <a:off x="279400" y="1671935"/>
            <a:ext cx="3422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Adaptively increase the search area kernel size if the program is stuck on calibrating an ideal point for too long.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Filter the measurement results and remove outliers for kernel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15127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A144-0367-C097-379E-DA34808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B62714-DA6D-AA5D-E98E-5D04A1FE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2" y="286235"/>
            <a:ext cx="8677297" cy="895927"/>
          </a:xfrm>
        </p:spPr>
        <p:txBody>
          <a:bodyPr/>
          <a:lstStyle/>
          <a:p>
            <a:r>
              <a:rPr lang="en-US" dirty="0" err="1"/>
              <a:t>Outphasing</a:t>
            </a:r>
            <a:r>
              <a:rPr lang="en-US" dirty="0"/>
              <a:t> Phase Shifter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693E6-6DEB-0C20-1809-13E981E03FA1}"/>
              </a:ext>
            </a:extLst>
          </p:cNvPr>
          <p:cNvCxnSpPr>
            <a:cxnSpLocks/>
          </p:cNvCxnSpPr>
          <p:nvPr/>
        </p:nvCxnSpPr>
        <p:spPr>
          <a:xfrm>
            <a:off x="2349330" y="3689350"/>
            <a:ext cx="44389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06D7-0D66-2D87-3398-4ED2A6AC945F}"/>
              </a:ext>
            </a:extLst>
          </p:cNvPr>
          <p:cNvCxnSpPr>
            <a:cxnSpLocks/>
          </p:cNvCxnSpPr>
          <p:nvPr/>
        </p:nvCxnSpPr>
        <p:spPr>
          <a:xfrm flipV="1">
            <a:off x="4568825" y="1568450"/>
            <a:ext cx="0" cy="4337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E7C9-6490-1FF8-1E57-C17C38453D1F}"/>
              </a:ext>
            </a:extLst>
          </p:cNvPr>
          <p:cNvCxnSpPr>
            <a:cxnSpLocks/>
          </p:cNvCxnSpPr>
          <p:nvPr/>
        </p:nvCxnSpPr>
        <p:spPr>
          <a:xfrm flipV="1">
            <a:off x="4568825" y="2776538"/>
            <a:ext cx="384175" cy="91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9A2ED-D172-6A59-3C13-6BBA85C6126E}"/>
              </a:ext>
            </a:extLst>
          </p:cNvPr>
          <p:cNvCxnSpPr>
            <a:cxnSpLocks/>
          </p:cNvCxnSpPr>
          <p:nvPr/>
        </p:nvCxnSpPr>
        <p:spPr>
          <a:xfrm>
            <a:off x="4953000" y="2776538"/>
            <a:ext cx="804863" cy="566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790F3A-F572-E9FA-1959-EF97671FBFD4}"/>
              </a:ext>
            </a:extLst>
          </p:cNvPr>
          <p:cNvSpPr/>
          <p:nvPr/>
        </p:nvSpPr>
        <p:spPr>
          <a:xfrm>
            <a:off x="3342240" y="2456414"/>
            <a:ext cx="2465872" cy="2465872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tx1"/>
                </a:solidFill>
                <a:prstDash val="lgDashDot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0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79989</TotalTime>
  <Words>3357</Words>
  <Application>Microsoft Office PowerPoint</Application>
  <PresentationFormat>On-screen Show (4:3)</PresentationFormat>
  <Paragraphs>503</Paragraphs>
  <Slides>85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DengXian</vt:lpstr>
      <vt:lpstr>Arial</vt:lpstr>
      <vt:lpstr>Calibri</vt:lpstr>
      <vt:lpstr>Cambria Math</vt:lpstr>
      <vt:lpstr>Georgia</vt:lpstr>
      <vt:lpstr>Impact</vt:lpstr>
      <vt:lpstr>Open Sans</vt:lpstr>
      <vt:lpstr>Verdana</vt:lpstr>
      <vt:lpstr>Wingdings</vt:lpstr>
      <vt:lpstr>UofWaterloo_WhiteBkgrd</vt:lpstr>
      <vt:lpstr>UofWaterloo_WhiteBkgrd</vt:lpstr>
      <vt:lpstr>Acrobat Document</vt:lpstr>
      <vt:lpstr>An Adaptive Calibration Algorithm Using Progressive Measurement and Accelerated Measurement Prediction</vt:lpstr>
      <vt:lpstr>Traditional Method</vt:lpstr>
      <vt:lpstr>Adaptive Measurements</vt:lpstr>
      <vt:lpstr>Adaptive Measurements</vt:lpstr>
      <vt:lpstr>Adaptive Measurements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Outphasing Phase Shifter</vt:lpstr>
      <vt:lpstr>RFVM</vt:lpstr>
      <vt:lpstr>Adaptive Measurements</vt:lpstr>
      <vt:lpstr>Adaptive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RTPS Phase Switching Modes</vt:lpstr>
      <vt:lpstr>RTPS Phase Switching Modes</vt:lpstr>
      <vt:lpstr>RTPS Phase Switching Modes</vt:lpstr>
      <vt:lpstr>RTPS Phase Switching Modes</vt:lpstr>
      <vt:lpstr>RTPS Phase Switching Modes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Point-to-Point Progressive Measurements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Accelerated Measurement Prediction</vt:lpstr>
      <vt:lpstr>PowerPoint Presentation</vt:lpstr>
      <vt:lpstr>Thank you</vt:lpstr>
      <vt:lpstr>An Adaptive Calibration Algorithm Using Progressive Measurement and Accelerated Measurement Prediction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Yuxnan Chen</cp:lastModifiedBy>
  <cp:revision>369</cp:revision>
  <dcterms:created xsi:type="dcterms:W3CDTF">2021-02-02T16:52:18Z</dcterms:created>
  <dcterms:modified xsi:type="dcterms:W3CDTF">2023-07-13T16:01:45Z</dcterms:modified>
</cp:coreProperties>
</file>